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web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7" r:id="rId3"/>
    <p:sldId id="265" r:id="rId4"/>
    <p:sldId id="266" r:id="rId5"/>
    <p:sldId id="267" r:id="rId6"/>
    <p:sldId id="268" r:id="rId7"/>
    <p:sldId id="262" r:id="rId8"/>
    <p:sldId id="256" r:id="rId9"/>
    <p:sldId id="258" r:id="rId10"/>
    <p:sldId id="259" r:id="rId11"/>
    <p:sldId id="260" r:id="rId12"/>
    <p:sldId id="261" r:id="rId13"/>
    <p:sldId id="263" r:id="rId1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115" d="100"/>
          <a:sy n="115" d="100"/>
        </p:scale>
        <p:origin x="50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1" Type="http://schemas.openxmlformats.org/officeDocument/2006/relationships/image" Target="../media/image14.jpg"/></Relationships>
</file>

<file path=ppt/diagrams/_rels/data3.xml.rels><?xml version="1.0" encoding="UTF-8" standalone="yes"?>
<Relationships xmlns="http://schemas.openxmlformats.org/package/2006/relationships"><Relationship Id="rId1" Type="http://schemas.openxmlformats.org/officeDocument/2006/relationships/image" Target="../media/image15.webp"/></Relationships>
</file>

<file path=ppt/diagrams/_rels/data4.xml.rels><?xml version="1.0" encoding="UTF-8" standalone="yes"?>
<Relationships xmlns="http://schemas.openxmlformats.org/package/2006/relationships"><Relationship Id="rId1" Type="http://schemas.openxmlformats.org/officeDocument/2006/relationships/image" Target="../media/image16.jpg"/></Relationships>
</file>

<file path=ppt/diagrams/_rels/data5.xml.rels><?xml version="1.0" encoding="UTF-8" standalone="yes"?>
<Relationships xmlns="http://schemas.openxmlformats.org/package/2006/relationships"><Relationship Id="rId1" Type="http://schemas.openxmlformats.org/officeDocument/2006/relationships/image" Target="../media/image17.jpg"/></Relationships>
</file>

<file path=ppt/diagrams/_rels/data6.xml.rels><?xml version="1.0" encoding="UTF-8" standalone="yes"?>
<Relationships xmlns="http://schemas.openxmlformats.org/package/2006/relationships"><Relationship Id="rId1" Type="http://schemas.openxmlformats.org/officeDocument/2006/relationships/image" Target="../media/image22.jpg"/></Relationships>
</file>

<file path=ppt/diagrams/_rels/data7.xml.rels><?xml version="1.0" encoding="UTF-8" standalone="yes"?>
<Relationships xmlns="http://schemas.openxmlformats.org/package/2006/relationships"><Relationship Id="rId1" Type="http://schemas.openxmlformats.org/officeDocument/2006/relationships/image" Target="../media/image23.jpg"/></Relationships>
</file>

<file path=ppt/diagrams/_rels/data8.xml.rels><?xml version="1.0" encoding="UTF-8" standalone="yes"?>
<Relationships xmlns="http://schemas.openxmlformats.org/package/2006/relationships"><Relationship Id="rId1" Type="http://schemas.openxmlformats.org/officeDocument/2006/relationships/image" Target="../media/image24.jpg"/></Relationships>
</file>

<file path=ppt/diagrams/_rels/data9.xml.rels><?xml version="1.0" encoding="UTF-8" standalone="yes"?>
<Relationships xmlns="http://schemas.openxmlformats.org/package/2006/relationships"><Relationship Id="rId1" Type="http://schemas.openxmlformats.org/officeDocument/2006/relationships/image" Target="../media/image25.jpg"/></Relationships>
</file>

<file path=ppt/diagrams/_rels/data10.xml.rels><?xml version="1.0" encoding="UTF-8" standalone="yes"?>
<Relationships xmlns="http://schemas.openxmlformats.org/package/2006/relationships"><Relationship Id="rId1" Type="http://schemas.openxmlformats.org/officeDocument/2006/relationships/image" Target="../media/image26.webp"/></Relationships>
</file>

<file path=ppt/diagrams/_rels/data11.xml.rels><?xml version="1.0" encoding="UTF-8" standalone="yes"?>
<Relationships xmlns="http://schemas.openxmlformats.org/package/2006/relationships"><Relationship Id="rId1" Type="http://schemas.openxmlformats.org/officeDocument/2006/relationships/image" Target="../media/image27.webp"/></Relationships>
</file>

<file path=ppt/diagrams/_rels/data12.xml.rels><?xml version="1.0" encoding="UTF-8" standalone="yes"?>
<Relationships xmlns="http://schemas.openxmlformats.org/package/2006/relationships"><Relationship Id="rId1" Type="http://schemas.openxmlformats.org/officeDocument/2006/relationships/image" Target="../media/image28.jpg"/></Relationships>
</file>

<file path=ppt/diagrams/_rels/data13.xml.rels><?xml version="1.0" encoding="UTF-8" standalone="yes"?>
<Relationships xmlns="http://schemas.openxmlformats.org/package/2006/relationships"><Relationship Id="rId1" Type="http://schemas.openxmlformats.org/officeDocument/2006/relationships/image" Target="../media/image29.jpeg"/></Relationships>
</file>

<file path=ppt/diagrams/_rels/data14.xml.rels><?xml version="1.0" encoding="UTF-8" standalone="yes"?>
<Relationships xmlns="http://schemas.openxmlformats.org/package/2006/relationships"><Relationship Id="rId1" Type="http://schemas.openxmlformats.org/officeDocument/2006/relationships/image" Target="../media/image30.jpeg"/></Relationships>
</file>

<file path=ppt/diagrams/_rels/data15.xml.rels><?xml version="1.0" encoding="UTF-8" standalone="yes"?>
<Relationships xmlns="http://schemas.openxmlformats.org/package/2006/relationships"><Relationship Id="rId1" Type="http://schemas.openxmlformats.org/officeDocument/2006/relationships/image" Target="../media/image31.jpeg"/></Relationships>
</file>

<file path=ppt/diagrams/_rels/data16.xml.rels><?xml version="1.0" encoding="UTF-8" standalone="yes"?>
<Relationships xmlns="http://schemas.openxmlformats.org/package/2006/relationships"><Relationship Id="rId1" Type="http://schemas.openxmlformats.org/officeDocument/2006/relationships/image" Target="../media/image32.jpg"/></Relationships>
</file>

<file path=ppt/diagrams/_rels/data17.xml.rels><?xml version="1.0" encoding="UTF-8" standalone="yes"?>
<Relationships xmlns="http://schemas.openxmlformats.org/package/2006/relationships"><Relationship Id="rId1" Type="http://schemas.openxmlformats.org/officeDocument/2006/relationships/image" Target="../media/image33.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4.jpg"/></Relationships>
</file>

<file path=ppt/diagrams/_rels/drawing3.xml.rels><?xml version="1.0" encoding="UTF-8" standalone="yes"?>
<Relationships xmlns="http://schemas.openxmlformats.org/package/2006/relationships"><Relationship Id="rId1" Type="http://schemas.openxmlformats.org/officeDocument/2006/relationships/image" Target="../media/image15.webp"/></Relationships>
</file>

<file path=ppt/diagrams/_rels/drawing4.xml.rels><?xml version="1.0" encoding="UTF-8" standalone="yes"?>
<Relationships xmlns="http://schemas.openxmlformats.org/package/2006/relationships"><Relationship Id="rId1" Type="http://schemas.openxmlformats.org/officeDocument/2006/relationships/image" Target="../media/image16.jpg"/></Relationships>
</file>

<file path=ppt/diagrams/_rels/drawing5.xml.rels><?xml version="1.0" encoding="UTF-8" standalone="yes"?>
<Relationships xmlns="http://schemas.openxmlformats.org/package/2006/relationships"><Relationship Id="rId1" Type="http://schemas.openxmlformats.org/officeDocument/2006/relationships/image" Target="../media/image17.jpg"/></Relationships>
</file>

<file path=ppt/diagrams/_rels/drawing6.xml.rels><?xml version="1.0" encoding="UTF-8" standalone="yes"?>
<Relationships xmlns="http://schemas.openxmlformats.org/package/2006/relationships"><Relationship Id="rId1" Type="http://schemas.openxmlformats.org/officeDocument/2006/relationships/image" Target="../media/image22.jpg"/></Relationships>
</file>

<file path=ppt/diagrams/_rels/drawing7.xml.rels><?xml version="1.0" encoding="UTF-8" standalone="yes"?>
<Relationships xmlns="http://schemas.openxmlformats.org/package/2006/relationships"><Relationship Id="rId1" Type="http://schemas.openxmlformats.org/officeDocument/2006/relationships/image" Target="../media/image23.jpg"/></Relationships>
</file>

<file path=ppt/diagrams/_rels/drawing8.xml.rels><?xml version="1.0" encoding="UTF-8" standalone="yes"?>
<Relationships xmlns="http://schemas.openxmlformats.org/package/2006/relationships"><Relationship Id="rId1" Type="http://schemas.openxmlformats.org/officeDocument/2006/relationships/image" Target="../media/image24.jpg"/></Relationships>
</file>

<file path=ppt/diagrams/_rels/drawing9.xml.rels><?xml version="1.0" encoding="UTF-8" standalone="yes"?>
<Relationships xmlns="http://schemas.openxmlformats.org/package/2006/relationships"><Relationship Id="rId1" Type="http://schemas.openxmlformats.org/officeDocument/2006/relationships/image" Target="../media/image25.jpg"/></Relationships>
</file>

<file path=ppt/diagrams/_rels/drawing10.xml.rels><?xml version="1.0" encoding="UTF-8" standalone="yes"?>
<Relationships xmlns="http://schemas.openxmlformats.org/package/2006/relationships"><Relationship Id="rId1" Type="http://schemas.openxmlformats.org/officeDocument/2006/relationships/image" Target="../media/image26.webp"/></Relationships>
</file>

<file path=ppt/diagrams/_rels/drawing11.xml.rels><?xml version="1.0" encoding="UTF-8" standalone="yes"?>
<Relationships xmlns="http://schemas.openxmlformats.org/package/2006/relationships"><Relationship Id="rId1" Type="http://schemas.openxmlformats.org/officeDocument/2006/relationships/image" Target="../media/image27.webp"/></Relationships>
</file>

<file path=ppt/diagrams/_rels/drawing12.xml.rels><?xml version="1.0" encoding="UTF-8" standalone="yes"?>
<Relationships xmlns="http://schemas.openxmlformats.org/package/2006/relationships"><Relationship Id="rId1" Type="http://schemas.openxmlformats.org/officeDocument/2006/relationships/image" Target="../media/image28.jpg"/></Relationships>
</file>

<file path=ppt/diagrams/_rels/drawing13.xml.rels><?xml version="1.0" encoding="UTF-8" standalone="yes"?>
<Relationships xmlns="http://schemas.openxmlformats.org/package/2006/relationships"><Relationship Id="rId1" Type="http://schemas.openxmlformats.org/officeDocument/2006/relationships/image" Target="../media/image29.jpeg"/></Relationships>
</file>

<file path=ppt/diagrams/_rels/drawing14.xml.rels><?xml version="1.0" encoding="UTF-8" standalone="yes"?>
<Relationships xmlns="http://schemas.openxmlformats.org/package/2006/relationships"><Relationship Id="rId1" Type="http://schemas.openxmlformats.org/officeDocument/2006/relationships/image" Target="../media/image30.jpeg"/></Relationships>
</file>

<file path=ppt/diagrams/_rels/drawing15.xml.rels><?xml version="1.0" encoding="UTF-8" standalone="yes"?>
<Relationships xmlns="http://schemas.openxmlformats.org/package/2006/relationships"><Relationship Id="rId1" Type="http://schemas.openxmlformats.org/officeDocument/2006/relationships/image" Target="../media/image31.jpeg"/></Relationships>
</file>

<file path=ppt/diagrams/_rels/drawing16.xml.rels><?xml version="1.0" encoding="UTF-8" standalone="yes"?>
<Relationships xmlns="http://schemas.openxmlformats.org/package/2006/relationships"><Relationship Id="rId1" Type="http://schemas.openxmlformats.org/officeDocument/2006/relationships/image" Target="../media/image32.jpg"/></Relationships>
</file>

<file path=ppt/diagrams/_rels/drawing17.xml.rels><?xml version="1.0" encoding="UTF-8" standalone="yes"?>
<Relationships xmlns="http://schemas.openxmlformats.org/package/2006/relationships"><Relationship Id="rId1" Type="http://schemas.openxmlformats.org/officeDocument/2006/relationships/image" Target="../media/image33.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247702-1034-4820-881F-78CB98D1610B}"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79574851-2574-44B4-8D51-39AD231233CC}">
      <dgm:prSet/>
      <dgm:spPr/>
      <dgm:t>
        <a:bodyPr/>
        <a:lstStyle/>
        <a:p>
          <a:r>
            <a:rPr lang="it-IT" err="1"/>
            <a:t>It</a:t>
          </a:r>
          <a:r>
            <a:rPr lang="it-IT"/>
            <a:t> </a:t>
          </a:r>
          <a:r>
            <a:rPr lang="it-IT" err="1"/>
            <a:t>was</a:t>
          </a:r>
          <a:r>
            <a:rPr lang="it-IT"/>
            <a:t> </a:t>
          </a:r>
          <a:r>
            <a:rPr lang="it-IT" err="1"/>
            <a:t>built</a:t>
          </a:r>
          <a:r>
            <a:rPr lang="it-IT"/>
            <a:t> by the king Ferdinando IV of Bourbon, </a:t>
          </a:r>
          <a:r>
            <a:rPr lang="it-IT" err="1"/>
            <a:t>used</a:t>
          </a:r>
          <a:r>
            <a:rPr lang="it-IT"/>
            <a:t> </a:t>
          </a:r>
          <a:r>
            <a:rPr lang="it-IT" err="1"/>
            <a:t>as</a:t>
          </a:r>
          <a:r>
            <a:rPr lang="it-IT"/>
            <a:t> a </a:t>
          </a:r>
          <a:r>
            <a:rPr lang="it-IT" err="1"/>
            <a:t>royal</a:t>
          </a:r>
          <a:r>
            <a:rPr lang="it-IT"/>
            <a:t> </a:t>
          </a:r>
          <a:r>
            <a:rPr lang="it-IT" err="1"/>
            <a:t>hunting</a:t>
          </a:r>
          <a:r>
            <a:rPr lang="it-IT"/>
            <a:t> </a:t>
          </a:r>
          <a:r>
            <a:rPr lang="it-IT" err="1"/>
            <a:t>reserve</a:t>
          </a:r>
          <a:r>
            <a:rPr lang="it-IT"/>
            <a:t>,</a:t>
          </a:r>
          <a:endParaRPr lang="en-US"/>
        </a:p>
      </dgm:t>
    </dgm:pt>
    <dgm:pt modelId="{C4598062-77E5-4594-9486-D9A8EF642187}" type="parTrans" cxnId="{7DF1CDC9-7D08-4617-9503-0C2DFB478E29}">
      <dgm:prSet/>
      <dgm:spPr/>
      <dgm:t>
        <a:bodyPr/>
        <a:lstStyle/>
        <a:p>
          <a:endParaRPr lang="en-US"/>
        </a:p>
      </dgm:t>
    </dgm:pt>
    <dgm:pt modelId="{CE454AA0-1A98-41D8-BE6A-A74EC8C332A2}" type="sibTrans" cxnId="{7DF1CDC9-7D08-4617-9503-0C2DFB478E29}">
      <dgm:prSet/>
      <dgm:spPr/>
      <dgm:t>
        <a:bodyPr/>
        <a:lstStyle/>
        <a:p>
          <a:endParaRPr lang="en-US"/>
        </a:p>
      </dgm:t>
    </dgm:pt>
    <dgm:pt modelId="{AC880586-603A-423F-9932-52726108C7C6}">
      <dgm:prSet/>
      <dgm:spPr/>
      <dgm:t>
        <a:bodyPr/>
        <a:lstStyle/>
        <a:p>
          <a:r>
            <a:rPr lang="it-IT" err="1"/>
            <a:t>his</a:t>
          </a:r>
          <a:r>
            <a:rPr lang="it-IT"/>
            <a:t> </a:t>
          </a:r>
          <a:r>
            <a:rPr lang="it-IT" err="1"/>
            <a:t>main</a:t>
          </a:r>
          <a:r>
            <a:rPr lang="it-IT"/>
            <a:t> passion. In </a:t>
          </a:r>
          <a:r>
            <a:rPr lang="it-IT" err="1"/>
            <a:t>neoclassical</a:t>
          </a:r>
          <a:r>
            <a:rPr lang="it-IT"/>
            <a:t> style, </a:t>
          </a:r>
          <a:r>
            <a:rPr lang="it-IT" err="1"/>
            <a:t>similar</a:t>
          </a:r>
          <a:r>
            <a:rPr lang="it-IT"/>
            <a:t> to the </a:t>
          </a:r>
          <a:r>
            <a:rPr lang="it-IT" err="1"/>
            <a:t>royal</a:t>
          </a:r>
          <a:r>
            <a:rPr lang="it-IT"/>
            <a:t> </a:t>
          </a:r>
          <a:r>
            <a:rPr lang="it-IT" err="1"/>
            <a:t>palace</a:t>
          </a:r>
          <a:r>
            <a:rPr lang="it-IT"/>
            <a:t> of Caserta, the</a:t>
          </a:r>
          <a:endParaRPr lang="en-US"/>
        </a:p>
      </dgm:t>
    </dgm:pt>
    <dgm:pt modelId="{788B2BC0-8997-47A0-85FB-EEF2CB4C0C71}" type="parTrans" cxnId="{AEA42939-36BA-4A41-A1E6-54F121D4B3A5}">
      <dgm:prSet/>
      <dgm:spPr/>
      <dgm:t>
        <a:bodyPr/>
        <a:lstStyle/>
        <a:p>
          <a:endParaRPr lang="en-US"/>
        </a:p>
      </dgm:t>
    </dgm:pt>
    <dgm:pt modelId="{254090BD-F928-465C-BD84-A15CC0DB2ED3}" type="sibTrans" cxnId="{AEA42939-36BA-4A41-A1E6-54F121D4B3A5}">
      <dgm:prSet/>
      <dgm:spPr/>
      <dgm:t>
        <a:bodyPr/>
        <a:lstStyle/>
        <a:p>
          <a:endParaRPr lang="en-US"/>
        </a:p>
      </dgm:t>
    </dgm:pt>
    <dgm:pt modelId="{09BAAE73-F861-4B46-BF7A-EAB8D266197F}">
      <dgm:prSet/>
      <dgm:spPr/>
      <dgm:t>
        <a:bodyPr/>
        <a:lstStyle/>
        <a:p>
          <a:pPr rtl="0"/>
          <a:r>
            <a:rPr lang="it-IT"/>
            <a:t>building , </a:t>
          </a:r>
          <a:r>
            <a:rPr lang="it-IT" err="1"/>
            <a:t>rectangular</a:t>
          </a:r>
          <a:r>
            <a:rPr lang="it-IT"/>
            <a:t> in </a:t>
          </a:r>
          <a:r>
            <a:rPr lang="it-IT" err="1"/>
            <a:t>shape</a:t>
          </a:r>
          <a:r>
            <a:rPr lang="it-IT"/>
            <a:t>, </a:t>
          </a:r>
          <a:r>
            <a:rPr lang="it-IT" err="1"/>
            <a:t>consists</a:t>
          </a:r>
          <a:r>
            <a:rPr lang="it-IT"/>
            <a:t> of a </a:t>
          </a:r>
          <a:r>
            <a:rPr lang="it-IT" err="1"/>
            <a:t>basement</a:t>
          </a:r>
          <a:r>
            <a:rPr lang="it-IT"/>
            <a:t> </a:t>
          </a:r>
          <a:r>
            <a:rPr lang="it-IT" err="1"/>
            <a:t>cellar</a:t>
          </a:r>
          <a:r>
            <a:rPr lang="it-IT"/>
            <a:t> once </a:t>
          </a:r>
          <a:r>
            <a:rPr lang="it-IT" err="1"/>
            <a:t>used</a:t>
          </a:r>
          <a:r>
            <a:rPr lang="it-IT"/>
            <a:t> to </a:t>
          </a:r>
          <a:r>
            <a:rPr lang="it-IT" err="1"/>
            <a:t>reserve</a:t>
          </a:r>
          <a:r>
            <a:rPr lang="it-IT">
              <a:latin typeface="Bembo"/>
            </a:rPr>
            <a:t> food</a:t>
          </a:r>
          <a:endParaRPr lang="en-US"/>
        </a:p>
      </dgm:t>
    </dgm:pt>
    <dgm:pt modelId="{AC953EEF-90B3-4D26-B2A6-D44D83844D3B}" type="parTrans" cxnId="{E4FBB80D-DA04-497B-860F-63AC3B785524}">
      <dgm:prSet/>
      <dgm:spPr/>
      <dgm:t>
        <a:bodyPr/>
        <a:lstStyle/>
        <a:p>
          <a:endParaRPr lang="en-US"/>
        </a:p>
      </dgm:t>
    </dgm:pt>
    <dgm:pt modelId="{FA24D8BB-B79D-46DD-8D52-0F9C8C5AD473}" type="sibTrans" cxnId="{E4FBB80D-DA04-497B-860F-63AC3B785524}">
      <dgm:prSet/>
      <dgm:spPr/>
      <dgm:t>
        <a:bodyPr/>
        <a:lstStyle/>
        <a:p>
          <a:endParaRPr lang="en-US"/>
        </a:p>
      </dgm:t>
    </dgm:pt>
    <dgm:pt modelId="{CB6DEF7A-FE3D-4F89-AC3B-8734F977284E}">
      <dgm:prSet/>
      <dgm:spPr/>
      <dgm:t>
        <a:bodyPr/>
        <a:lstStyle/>
        <a:p>
          <a:r>
            <a:rPr lang="it-IT"/>
            <a:t> a ground </a:t>
          </a:r>
          <a:r>
            <a:rPr lang="it-IT" err="1"/>
            <a:t>floor</a:t>
          </a:r>
          <a:r>
            <a:rPr lang="it-IT"/>
            <a:t> and a first </a:t>
          </a:r>
          <a:r>
            <a:rPr lang="it-IT" err="1"/>
            <a:t>floor</a:t>
          </a:r>
          <a:r>
            <a:rPr lang="it-IT"/>
            <a:t>. The </a:t>
          </a:r>
          <a:r>
            <a:rPr lang="it-IT" err="1"/>
            <a:t>roof</a:t>
          </a:r>
          <a:r>
            <a:rPr lang="it-IT"/>
            <a:t> of the hall </a:t>
          </a:r>
          <a:r>
            <a:rPr lang="it-IT" err="1"/>
            <a:t>is</a:t>
          </a:r>
          <a:r>
            <a:rPr lang="it-IT"/>
            <a:t> </a:t>
          </a:r>
          <a:r>
            <a:rPr lang="it-IT" err="1"/>
            <a:t>decorated</a:t>
          </a:r>
          <a:r>
            <a:rPr lang="it-IT"/>
            <a:t> with </a:t>
          </a:r>
          <a:r>
            <a:rPr lang="it-IT" err="1"/>
            <a:t>hunting</a:t>
          </a:r>
          <a:endParaRPr lang="en-US" err="1"/>
        </a:p>
      </dgm:t>
    </dgm:pt>
    <dgm:pt modelId="{A7E8BC0A-1919-4D40-870A-88DD8F134222}" type="parTrans" cxnId="{C5DA4DAC-BAD6-4801-A621-AB85E5A2CD59}">
      <dgm:prSet/>
      <dgm:spPr/>
      <dgm:t>
        <a:bodyPr/>
        <a:lstStyle/>
        <a:p>
          <a:endParaRPr lang="en-US"/>
        </a:p>
      </dgm:t>
    </dgm:pt>
    <dgm:pt modelId="{6DCCA081-4429-4D13-86D4-3C6C09CA2FBC}" type="sibTrans" cxnId="{C5DA4DAC-BAD6-4801-A621-AB85E5A2CD59}">
      <dgm:prSet/>
      <dgm:spPr/>
      <dgm:t>
        <a:bodyPr/>
        <a:lstStyle/>
        <a:p>
          <a:endParaRPr lang="en-US"/>
        </a:p>
      </dgm:t>
    </dgm:pt>
    <dgm:pt modelId="{553996A4-4B9C-4253-B86F-0E772E4CCC15}">
      <dgm:prSet/>
      <dgm:spPr/>
      <dgm:t>
        <a:bodyPr/>
        <a:lstStyle/>
        <a:p>
          <a:pPr rtl="0"/>
          <a:r>
            <a:rPr lang="it-IT"/>
            <a:t>and </a:t>
          </a:r>
          <a:r>
            <a:rPr lang="it-IT" err="1"/>
            <a:t>mythological</a:t>
          </a:r>
          <a:r>
            <a:rPr lang="it-IT"/>
            <a:t> </a:t>
          </a:r>
          <a:r>
            <a:rPr lang="it-IT" err="1"/>
            <a:t>scenes</a:t>
          </a:r>
          <a:r>
            <a:rPr lang="it-IT"/>
            <a:t>, with </a:t>
          </a:r>
          <a:r>
            <a:rPr lang="it-IT" err="1"/>
            <a:t>figures</a:t>
          </a:r>
          <a:r>
            <a:rPr lang="it-IT"/>
            <a:t> of </a:t>
          </a:r>
          <a:r>
            <a:rPr lang="it-IT" err="1"/>
            <a:t>deers</a:t>
          </a:r>
          <a:r>
            <a:rPr lang="it-IT"/>
            <a:t>, wild dogs, </a:t>
          </a:r>
          <a:r>
            <a:rPr lang="it-IT" err="1"/>
            <a:t>floral</a:t>
          </a:r>
          <a:r>
            <a:rPr lang="it-IT"/>
            <a:t> shells, the </a:t>
          </a:r>
          <a:r>
            <a:rPr lang="it-IT" err="1"/>
            <a:t>goddess</a:t>
          </a:r>
          <a:r>
            <a:rPr lang="it-IT">
              <a:latin typeface="Bembo"/>
            </a:rPr>
            <a:t> Diana</a:t>
          </a:r>
          <a:endParaRPr lang="en-US" err="1"/>
        </a:p>
      </dgm:t>
    </dgm:pt>
    <dgm:pt modelId="{898D44B4-0EF0-43D8-A918-39ECBEC798DE}" type="parTrans" cxnId="{C9C77601-5539-49C9-B6BB-0342A15C35D7}">
      <dgm:prSet/>
      <dgm:spPr/>
      <dgm:t>
        <a:bodyPr/>
        <a:lstStyle/>
        <a:p>
          <a:endParaRPr lang="en-US"/>
        </a:p>
      </dgm:t>
    </dgm:pt>
    <dgm:pt modelId="{BA47DC5F-B95B-44BD-AB14-FDA2A14A5F68}" type="sibTrans" cxnId="{C9C77601-5539-49C9-B6BB-0342A15C35D7}">
      <dgm:prSet/>
      <dgm:spPr/>
      <dgm:t>
        <a:bodyPr/>
        <a:lstStyle/>
        <a:p>
          <a:endParaRPr lang="en-US"/>
        </a:p>
      </dgm:t>
    </dgm:pt>
    <dgm:pt modelId="{5B4792A3-6BD8-4600-9A52-46343AC8E9FA}">
      <dgm:prSet/>
      <dgm:spPr/>
      <dgm:t>
        <a:bodyPr/>
        <a:lstStyle/>
        <a:p>
          <a:r>
            <a:rPr lang="it-IT">
              <a:latin typeface="Bembo"/>
            </a:rPr>
            <a:t>and</a:t>
          </a:r>
          <a:r>
            <a:rPr lang="it-IT"/>
            <a:t> the </a:t>
          </a:r>
          <a:r>
            <a:rPr lang="it-IT" err="1"/>
            <a:t>forest</a:t>
          </a:r>
          <a:r>
            <a:rPr lang="it-IT"/>
            <a:t> </a:t>
          </a:r>
          <a:r>
            <a:rPr lang="it-IT" err="1"/>
            <a:t>animals</a:t>
          </a:r>
          <a:r>
            <a:rPr lang="it-IT"/>
            <a:t>. The </a:t>
          </a:r>
          <a:r>
            <a:rPr lang="it-IT" err="1"/>
            <a:t>fireplaces</a:t>
          </a:r>
          <a:r>
            <a:rPr lang="it-IT"/>
            <a:t> are in Carrara </a:t>
          </a:r>
          <a:r>
            <a:rPr lang="it-IT" err="1"/>
            <a:t>marble</a:t>
          </a:r>
          <a:r>
            <a:rPr lang="it-IT"/>
            <a:t>.</a:t>
          </a:r>
          <a:endParaRPr lang="en-US"/>
        </a:p>
      </dgm:t>
    </dgm:pt>
    <dgm:pt modelId="{42A2FCF2-21DC-475C-BAB1-6CDE0367D646}" type="parTrans" cxnId="{AFCBCF83-77EF-4222-AB56-F3648183516C}">
      <dgm:prSet/>
      <dgm:spPr/>
      <dgm:t>
        <a:bodyPr/>
        <a:lstStyle/>
        <a:p>
          <a:endParaRPr lang="en-US"/>
        </a:p>
      </dgm:t>
    </dgm:pt>
    <dgm:pt modelId="{8EEA9F97-D463-439D-AB4B-9E0AD09550C6}" type="sibTrans" cxnId="{AFCBCF83-77EF-4222-AB56-F3648183516C}">
      <dgm:prSet/>
      <dgm:spPr/>
      <dgm:t>
        <a:bodyPr/>
        <a:lstStyle/>
        <a:p>
          <a:endParaRPr lang="en-US"/>
        </a:p>
      </dgm:t>
    </dgm:pt>
    <dgm:pt modelId="{BE52D98B-F3A5-4E33-8CB2-E616305A707B}" type="pres">
      <dgm:prSet presAssocID="{C9247702-1034-4820-881F-78CB98D1610B}" presName="Name0" presStyleCnt="0">
        <dgm:presLayoutVars>
          <dgm:dir/>
          <dgm:resizeHandles val="exact"/>
        </dgm:presLayoutVars>
      </dgm:prSet>
      <dgm:spPr/>
    </dgm:pt>
    <dgm:pt modelId="{0FE3B0B3-AC91-42B8-9C89-917E43204309}" type="pres">
      <dgm:prSet presAssocID="{79574851-2574-44B4-8D51-39AD231233CC}" presName="node" presStyleLbl="node1" presStyleIdx="0" presStyleCnt="6">
        <dgm:presLayoutVars>
          <dgm:bulletEnabled val="1"/>
        </dgm:presLayoutVars>
      </dgm:prSet>
      <dgm:spPr/>
    </dgm:pt>
    <dgm:pt modelId="{47A243A1-8423-4D6C-BEDD-B37149879FDE}" type="pres">
      <dgm:prSet presAssocID="{CE454AA0-1A98-41D8-BE6A-A74EC8C332A2}" presName="sibTrans" presStyleLbl="sibTrans1D1" presStyleIdx="0" presStyleCnt="5"/>
      <dgm:spPr/>
    </dgm:pt>
    <dgm:pt modelId="{1B803DBB-59BD-467E-ACEB-33A562C2C4AA}" type="pres">
      <dgm:prSet presAssocID="{CE454AA0-1A98-41D8-BE6A-A74EC8C332A2}" presName="connectorText" presStyleLbl="sibTrans1D1" presStyleIdx="0" presStyleCnt="5"/>
      <dgm:spPr/>
    </dgm:pt>
    <dgm:pt modelId="{2119131E-8C32-4119-82F5-5879FAAC828F}" type="pres">
      <dgm:prSet presAssocID="{AC880586-603A-423F-9932-52726108C7C6}" presName="node" presStyleLbl="node1" presStyleIdx="1" presStyleCnt="6">
        <dgm:presLayoutVars>
          <dgm:bulletEnabled val="1"/>
        </dgm:presLayoutVars>
      </dgm:prSet>
      <dgm:spPr/>
    </dgm:pt>
    <dgm:pt modelId="{138A18DA-0F5A-47DE-B557-CEC999D36676}" type="pres">
      <dgm:prSet presAssocID="{254090BD-F928-465C-BD84-A15CC0DB2ED3}" presName="sibTrans" presStyleLbl="sibTrans1D1" presStyleIdx="1" presStyleCnt="5"/>
      <dgm:spPr/>
    </dgm:pt>
    <dgm:pt modelId="{1E4B5101-D7EA-4DED-8172-3EFD7E858074}" type="pres">
      <dgm:prSet presAssocID="{254090BD-F928-465C-BD84-A15CC0DB2ED3}" presName="connectorText" presStyleLbl="sibTrans1D1" presStyleIdx="1" presStyleCnt="5"/>
      <dgm:spPr/>
    </dgm:pt>
    <dgm:pt modelId="{FE5A774A-A15A-407E-8278-22C4AC5297D9}" type="pres">
      <dgm:prSet presAssocID="{09BAAE73-F861-4B46-BF7A-EAB8D266197F}" presName="node" presStyleLbl="node1" presStyleIdx="2" presStyleCnt="6">
        <dgm:presLayoutVars>
          <dgm:bulletEnabled val="1"/>
        </dgm:presLayoutVars>
      </dgm:prSet>
      <dgm:spPr/>
    </dgm:pt>
    <dgm:pt modelId="{2BA16152-A803-494C-A67D-0CCA494EB476}" type="pres">
      <dgm:prSet presAssocID="{FA24D8BB-B79D-46DD-8D52-0F9C8C5AD473}" presName="sibTrans" presStyleLbl="sibTrans1D1" presStyleIdx="2" presStyleCnt="5"/>
      <dgm:spPr/>
    </dgm:pt>
    <dgm:pt modelId="{A1E05016-1076-49CA-861B-ED96AFC33F96}" type="pres">
      <dgm:prSet presAssocID="{FA24D8BB-B79D-46DD-8D52-0F9C8C5AD473}" presName="connectorText" presStyleLbl="sibTrans1D1" presStyleIdx="2" presStyleCnt="5"/>
      <dgm:spPr/>
    </dgm:pt>
    <dgm:pt modelId="{C796ECEA-7561-4C7C-8B3A-120AC975D0C8}" type="pres">
      <dgm:prSet presAssocID="{CB6DEF7A-FE3D-4F89-AC3B-8734F977284E}" presName="node" presStyleLbl="node1" presStyleIdx="3" presStyleCnt="6">
        <dgm:presLayoutVars>
          <dgm:bulletEnabled val="1"/>
        </dgm:presLayoutVars>
      </dgm:prSet>
      <dgm:spPr/>
    </dgm:pt>
    <dgm:pt modelId="{28067488-1C90-4FC2-996D-2D213B32146D}" type="pres">
      <dgm:prSet presAssocID="{6DCCA081-4429-4D13-86D4-3C6C09CA2FBC}" presName="sibTrans" presStyleLbl="sibTrans1D1" presStyleIdx="3" presStyleCnt="5"/>
      <dgm:spPr/>
    </dgm:pt>
    <dgm:pt modelId="{6466FF28-DC6A-4731-A734-9B546930AF03}" type="pres">
      <dgm:prSet presAssocID="{6DCCA081-4429-4D13-86D4-3C6C09CA2FBC}" presName="connectorText" presStyleLbl="sibTrans1D1" presStyleIdx="3" presStyleCnt="5"/>
      <dgm:spPr/>
    </dgm:pt>
    <dgm:pt modelId="{3A8C1197-CD75-4CBE-91CD-96BA23CE1FF7}" type="pres">
      <dgm:prSet presAssocID="{553996A4-4B9C-4253-B86F-0E772E4CCC15}" presName="node" presStyleLbl="node1" presStyleIdx="4" presStyleCnt="6">
        <dgm:presLayoutVars>
          <dgm:bulletEnabled val="1"/>
        </dgm:presLayoutVars>
      </dgm:prSet>
      <dgm:spPr/>
    </dgm:pt>
    <dgm:pt modelId="{5223A824-A3E6-48C4-B2CD-C925BC7FA95F}" type="pres">
      <dgm:prSet presAssocID="{BA47DC5F-B95B-44BD-AB14-FDA2A14A5F68}" presName="sibTrans" presStyleLbl="sibTrans1D1" presStyleIdx="4" presStyleCnt="5"/>
      <dgm:spPr/>
    </dgm:pt>
    <dgm:pt modelId="{B9D2BA07-F417-4D7B-BCD7-C470695E0388}" type="pres">
      <dgm:prSet presAssocID="{BA47DC5F-B95B-44BD-AB14-FDA2A14A5F68}" presName="connectorText" presStyleLbl="sibTrans1D1" presStyleIdx="4" presStyleCnt="5"/>
      <dgm:spPr/>
    </dgm:pt>
    <dgm:pt modelId="{693CBD55-07D9-4637-B0AC-E5426740CB74}" type="pres">
      <dgm:prSet presAssocID="{5B4792A3-6BD8-4600-9A52-46343AC8E9FA}" presName="node" presStyleLbl="node1" presStyleIdx="5" presStyleCnt="6">
        <dgm:presLayoutVars>
          <dgm:bulletEnabled val="1"/>
        </dgm:presLayoutVars>
      </dgm:prSet>
      <dgm:spPr/>
    </dgm:pt>
  </dgm:ptLst>
  <dgm:cxnLst>
    <dgm:cxn modelId="{C9C77601-5539-49C9-B6BB-0342A15C35D7}" srcId="{C9247702-1034-4820-881F-78CB98D1610B}" destId="{553996A4-4B9C-4253-B86F-0E772E4CCC15}" srcOrd="4" destOrd="0" parTransId="{898D44B4-0EF0-43D8-A918-39ECBEC798DE}" sibTransId="{BA47DC5F-B95B-44BD-AB14-FDA2A14A5F68}"/>
    <dgm:cxn modelId="{A0B1230D-9501-4D0A-9F7B-022B228A9FDA}" type="presOf" srcId="{BA47DC5F-B95B-44BD-AB14-FDA2A14A5F68}" destId="{5223A824-A3E6-48C4-B2CD-C925BC7FA95F}" srcOrd="0" destOrd="0" presId="urn:microsoft.com/office/officeart/2016/7/layout/RepeatingBendingProcessNew"/>
    <dgm:cxn modelId="{E4FBB80D-DA04-497B-860F-63AC3B785524}" srcId="{C9247702-1034-4820-881F-78CB98D1610B}" destId="{09BAAE73-F861-4B46-BF7A-EAB8D266197F}" srcOrd="2" destOrd="0" parTransId="{AC953EEF-90B3-4D26-B2A6-D44D83844D3B}" sibTransId="{FA24D8BB-B79D-46DD-8D52-0F9C8C5AD473}"/>
    <dgm:cxn modelId="{7F9D0E13-1EB3-493C-8532-BFD18D6A27D4}" type="presOf" srcId="{CB6DEF7A-FE3D-4F89-AC3B-8734F977284E}" destId="{C796ECEA-7561-4C7C-8B3A-120AC975D0C8}" srcOrd="0" destOrd="0" presId="urn:microsoft.com/office/officeart/2016/7/layout/RepeatingBendingProcessNew"/>
    <dgm:cxn modelId="{E223171D-9980-4B18-BAB8-CC3EDF4919DA}" type="presOf" srcId="{6DCCA081-4429-4D13-86D4-3C6C09CA2FBC}" destId="{28067488-1C90-4FC2-996D-2D213B32146D}" srcOrd="0" destOrd="0" presId="urn:microsoft.com/office/officeart/2016/7/layout/RepeatingBendingProcessNew"/>
    <dgm:cxn modelId="{17596B2C-DC92-456B-811B-55C6437E504D}" type="presOf" srcId="{CE454AA0-1A98-41D8-BE6A-A74EC8C332A2}" destId="{47A243A1-8423-4D6C-BEDD-B37149879FDE}" srcOrd="0" destOrd="0" presId="urn:microsoft.com/office/officeart/2016/7/layout/RepeatingBendingProcessNew"/>
    <dgm:cxn modelId="{AEA42939-36BA-4A41-A1E6-54F121D4B3A5}" srcId="{C9247702-1034-4820-881F-78CB98D1610B}" destId="{AC880586-603A-423F-9932-52726108C7C6}" srcOrd="1" destOrd="0" parTransId="{788B2BC0-8997-47A0-85FB-EEF2CB4C0C71}" sibTransId="{254090BD-F928-465C-BD84-A15CC0DB2ED3}"/>
    <dgm:cxn modelId="{4C825B65-048F-449E-8734-DD863614D324}" type="presOf" srcId="{C9247702-1034-4820-881F-78CB98D1610B}" destId="{BE52D98B-F3A5-4E33-8CB2-E616305A707B}" srcOrd="0" destOrd="0" presId="urn:microsoft.com/office/officeart/2016/7/layout/RepeatingBendingProcessNew"/>
    <dgm:cxn modelId="{C55CDE65-18B7-4B44-A607-847A0F541DCE}" type="presOf" srcId="{09BAAE73-F861-4B46-BF7A-EAB8D266197F}" destId="{FE5A774A-A15A-407E-8278-22C4AC5297D9}" srcOrd="0" destOrd="0" presId="urn:microsoft.com/office/officeart/2016/7/layout/RepeatingBendingProcessNew"/>
    <dgm:cxn modelId="{116CAF6B-E51E-4B3C-BE23-91113D8BEC77}" type="presOf" srcId="{553996A4-4B9C-4253-B86F-0E772E4CCC15}" destId="{3A8C1197-CD75-4CBE-91CD-96BA23CE1FF7}" srcOrd="0" destOrd="0" presId="urn:microsoft.com/office/officeart/2016/7/layout/RepeatingBendingProcessNew"/>
    <dgm:cxn modelId="{2B6F5D6C-68FA-4B41-A034-C0A64AC45F3C}" type="presOf" srcId="{AC880586-603A-423F-9932-52726108C7C6}" destId="{2119131E-8C32-4119-82F5-5879FAAC828F}" srcOrd="0" destOrd="0" presId="urn:microsoft.com/office/officeart/2016/7/layout/RepeatingBendingProcessNew"/>
    <dgm:cxn modelId="{AFCBCF83-77EF-4222-AB56-F3648183516C}" srcId="{C9247702-1034-4820-881F-78CB98D1610B}" destId="{5B4792A3-6BD8-4600-9A52-46343AC8E9FA}" srcOrd="5" destOrd="0" parTransId="{42A2FCF2-21DC-475C-BAB1-6CDE0367D646}" sibTransId="{8EEA9F97-D463-439D-AB4B-9E0AD09550C6}"/>
    <dgm:cxn modelId="{EB919B87-E50F-4819-AA62-A967CEEDB67A}" type="presOf" srcId="{6DCCA081-4429-4D13-86D4-3C6C09CA2FBC}" destId="{6466FF28-DC6A-4731-A734-9B546930AF03}" srcOrd="1" destOrd="0" presId="urn:microsoft.com/office/officeart/2016/7/layout/RepeatingBendingProcessNew"/>
    <dgm:cxn modelId="{31559E8E-D45C-4354-9FB4-3C46B665A710}" type="presOf" srcId="{FA24D8BB-B79D-46DD-8D52-0F9C8C5AD473}" destId="{2BA16152-A803-494C-A67D-0CCA494EB476}" srcOrd="0" destOrd="0" presId="urn:microsoft.com/office/officeart/2016/7/layout/RepeatingBendingProcessNew"/>
    <dgm:cxn modelId="{5434198F-24ED-412F-A2B1-50D198A96574}" type="presOf" srcId="{BA47DC5F-B95B-44BD-AB14-FDA2A14A5F68}" destId="{B9D2BA07-F417-4D7B-BCD7-C470695E0388}" srcOrd="1" destOrd="0" presId="urn:microsoft.com/office/officeart/2016/7/layout/RepeatingBendingProcessNew"/>
    <dgm:cxn modelId="{A143CBA6-9609-4B59-81C9-37E6CCE6D6EA}" type="presOf" srcId="{5B4792A3-6BD8-4600-9A52-46343AC8E9FA}" destId="{693CBD55-07D9-4637-B0AC-E5426740CB74}" srcOrd="0" destOrd="0" presId="urn:microsoft.com/office/officeart/2016/7/layout/RepeatingBendingProcessNew"/>
    <dgm:cxn modelId="{C5DA4DAC-BAD6-4801-A621-AB85E5A2CD59}" srcId="{C9247702-1034-4820-881F-78CB98D1610B}" destId="{CB6DEF7A-FE3D-4F89-AC3B-8734F977284E}" srcOrd="3" destOrd="0" parTransId="{A7E8BC0A-1919-4D40-870A-88DD8F134222}" sibTransId="{6DCCA081-4429-4D13-86D4-3C6C09CA2FBC}"/>
    <dgm:cxn modelId="{BCD18EB5-5973-4F59-A707-32ACEB16FF05}" type="presOf" srcId="{CE454AA0-1A98-41D8-BE6A-A74EC8C332A2}" destId="{1B803DBB-59BD-467E-ACEB-33A562C2C4AA}" srcOrd="1" destOrd="0" presId="urn:microsoft.com/office/officeart/2016/7/layout/RepeatingBendingProcessNew"/>
    <dgm:cxn modelId="{91F8A5B6-0CF1-45DE-80F5-4D4C1C81F39A}" type="presOf" srcId="{FA24D8BB-B79D-46DD-8D52-0F9C8C5AD473}" destId="{A1E05016-1076-49CA-861B-ED96AFC33F96}" srcOrd="1" destOrd="0" presId="urn:microsoft.com/office/officeart/2016/7/layout/RepeatingBendingProcessNew"/>
    <dgm:cxn modelId="{7DF1CDC9-7D08-4617-9503-0C2DFB478E29}" srcId="{C9247702-1034-4820-881F-78CB98D1610B}" destId="{79574851-2574-44B4-8D51-39AD231233CC}" srcOrd="0" destOrd="0" parTransId="{C4598062-77E5-4594-9486-D9A8EF642187}" sibTransId="{CE454AA0-1A98-41D8-BE6A-A74EC8C332A2}"/>
    <dgm:cxn modelId="{15155EE9-A727-41C6-86F3-BA60E9ED181C}" type="presOf" srcId="{254090BD-F928-465C-BD84-A15CC0DB2ED3}" destId="{138A18DA-0F5A-47DE-B557-CEC999D36676}" srcOrd="0" destOrd="0" presId="urn:microsoft.com/office/officeart/2016/7/layout/RepeatingBendingProcessNew"/>
    <dgm:cxn modelId="{050A37F9-4D34-45B2-A1B1-475CA645C09F}" type="presOf" srcId="{79574851-2574-44B4-8D51-39AD231233CC}" destId="{0FE3B0B3-AC91-42B8-9C89-917E43204309}" srcOrd="0" destOrd="0" presId="urn:microsoft.com/office/officeart/2016/7/layout/RepeatingBendingProcessNew"/>
    <dgm:cxn modelId="{69F939F9-4C4A-473C-A0C8-454FD5EE39CB}" type="presOf" srcId="{254090BD-F928-465C-BD84-A15CC0DB2ED3}" destId="{1E4B5101-D7EA-4DED-8172-3EFD7E858074}" srcOrd="1" destOrd="0" presId="urn:microsoft.com/office/officeart/2016/7/layout/RepeatingBendingProcessNew"/>
    <dgm:cxn modelId="{77257192-1457-4411-9FE2-90BDBA8740BB}" type="presParOf" srcId="{BE52D98B-F3A5-4E33-8CB2-E616305A707B}" destId="{0FE3B0B3-AC91-42B8-9C89-917E43204309}" srcOrd="0" destOrd="0" presId="urn:microsoft.com/office/officeart/2016/7/layout/RepeatingBendingProcessNew"/>
    <dgm:cxn modelId="{C3784BC0-31E1-4032-96FF-FB82DA27856E}" type="presParOf" srcId="{BE52D98B-F3A5-4E33-8CB2-E616305A707B}" destId="{47A243A1-8423-4D6C-BEDD-B37149879FDE}" srcOrd="1" destOrd="0" presId="urn:microsoft.com/office/officeart/2016/7/layout/RepeatingBendingProcessNew"/>
    <dgm:cxn modelId="{EFDAF792-6DDD-46DE-9405-AB3B353CA7AD}" type="presParOf" srcId="{47A243A1-8423-4D6C-BEDD-B37149879FDE}" destId="{1B803DBB-59BD-467E-ACEB-33A562C2C4AA}" srcOrd="0" destOrd="0" presId="urn:microsoft.com/office/officeart/2016/7/layout/RepeatingBendingProcessNew"/>
    <dgm:cxn modelId="{833E616D-DEDF-42EF-A33B-B4FD19B1B507}" type="presParOf" srcId="{BE52D98B-F3A5-4E33-8CB2-E616305A707B}" destId="{2119131E-8C32-4119-82F5-5879FAAC828F}" srcOrd="2" destOrd="0" presId="urn:microsoft.com/office/officeart/2016/7/layout/RepeatingBendingProcessNew"/>
    <dgm:cxn modelId="{52912DBE-118D-47EB-BB80-024DFD8048E3}" type="presParOf" srcId="{BE52D98B-F3A5-4E33-8CB2-E616305A707B}" destId="{138A18DA-0F5A-47DE-B557-CEC999D36676}" srcOrd="3" destOrd="0" presId="urn:microsoft.com/office/officeart/2016/7/layout/RepeatingBendingProcessNew"/>
    <dgm:cxn modelId="{84381BFD-26FE-4FC7-B071-23B859FF6122}" type="presParOf" srcId="{138A18DA-0F5A-47DE-B557-CEC999D36676}" destId="{1E4B5101-D7EA-4DED-8172-3EFD7E858074}" srcOrd="0" destOrd="0" presId="urn:microsoft.com/office/officeart/2016/7/layout/RepeatingBendingProcessNew"/>
    <dgm:cxn modelId="{6B9E3580-7185-4B12-BB2E-FE9B8249A942}" type="presParOf" srcId="{BE52D98B-F3A5-4E33-8CB2-E616305A707B}" destId="{FE5A774A-A15A-407E-8278-22C4AC5297D9}" srcOrd="4" destOrd="0" presId="urn:microsoft.com/office/officeart/2016/7/layout/RepeatingBendingProcessNew"/>
    <dgm:cxn modelId="{417E7112-78ED-4ABB-9F1F-79FCBB479A01}" type="presParOf" srcId="{BE52D98B-F3A5-4E33-8CB2-E616305A707B}" destId="{2BA16152-A803-494C-A67D-0CCA494EB476}" srcOrd="5" destOrd="0" presId="urn:microsoft.com/office/officeart/2016/7/layout/RepeatingBendingProcessNew"/>
    <dgm:cxn modelId="{77B03206-2D30-41A4-BB24-5DA75964CC56}" type="presParOf" srcId="{2BA16152-A803-494C-A67D-0CCA494EB476}" destId="{A1E05016-1076-49CA-861B-ED96AFC33F96}" srcOrd="0" destOrd="0" presId="urn:microsoft.com/office/officeart/2016/7/layout/RepeatingBendingProcessNew"/>
    <dgm:cxn modelId="{A53F90D4-B018-4659-8478-64A578320473}" type="presParOf" srcId="{BE52D98B-F3A5-4E33-8CB2-E616305A707B}" destId="{C796ECEA-7561-4C7C-8B3A-120AC975D0C8}" srcOrd="6" destOrd="0" presId="urn:microsoft.com/office/officeart/2016/7/layout/RepeatingBendingProcessNew"/>
    <dgm:cxn modelId="{A2D46D19-2F95-4AAA-952E-480925CB46C1}" type="presParOf" srcId="{BE52D98B-F3A5-4E33-8CB2-E616305A707B}" destId="{28067488-1C90-4FC2-996D-2D213B32146D}" srcOrd="7" destOrd="0" presId="urn:microsoft.com/office/officeart/2016/7/layout/RepeatingBendingProcessNew"/>
    <dgm:cxn modelId="{426BBC1B-F515-446D-8952-112F3DF81C6C}" type="presParOf" srcId="{28067488-1C90-4FC2-996D-2D213B32146D}" destId="{6466FF28-DC6A-4731-A734-9B546930AF03}" srcOrd="0" destOrd="0" presId="urn:microsoft.com/office/officeart/2016/7/layout/RepeatingBendingProcessNew"/>
    <dgm:cxn modelId="{18C8ADC7-C630-4F15-9CAC-D6886DD4496E}" type="presParOf" srcId="{BE52D98B-F3A5-4E33-8CB2-E616305A707B}" destId="{3A8C1197-CD75-4CBE-91CD-96BA23CE1FF7}" srcOrd="8" destOrd="0" presId="urn:microsoft.com/office/officeart/2016/7/layout/RepeatingBendingProcessNew"/>
    <dgm:cxn modelId="{7A253013-2DF4-4989-A596-2C2576DC9C1F}" type="presParOf" srcId="{BE52D98B-F3A5-4E33-8CB2-E616305A707B}" destId="{5223A824-A3E6-48C4-B2CD-C925BC7FA95F}" srcOrd="9" destOrd="0" presId="urn:microsoft.com/office/officeart/2016/7/layout/RepeatingBendingProcessNew"/>
    <dgm:cxn modelId="{0A90D1BD-6122-4EE9-9AEA-F5029B42EDED}" type="presParOf" srcId="{5223A824-A3E6-48C4-B2CD-C925BC7FA95F}" destId="{B9D2BA07-F417-4D7B-BCD7-C470695E0388}" srcOrd="0" destOrd="0" presId="urn:microsoft.com/office/officeart/2016/7/layout/RepeatingBendingProcessNew"/>
    <dgm:cxn modelId="{D86A019B-E891-48A4-993D-5246BEA68556}" type="presParOf" srcId="{BE52D98B-F3A5-4E33-8CB2-E616305A707B}" destId="{693CBD55-07D9-4637-B0AC-E5426740CB74}"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2CD649-E7CA-4016-B81D-F9B3C156AE8D}"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12D167D7-F455-45AD-BCC2-1966C76F18DB}">
      <dgm:prSet phldrT="[Testo]"/>
      <dgm:spPr/>
      <dgm:t>
        <a:bodyPr/>
        <a:lstStyle/>
        <a:p>
          <a:endParaRPr lang="it-IT" dirty="0"/>
        </a:p>
      </dgm:t>
    </dgm:pt>
    <dgm:pt modelId="{F8910321-1660-4A77-B5C8-34A1E1F1DE5E}" type="parTrans" cxnId="{057661D0-3396-415E-A73F-CA7617E2A62E}">
      <dgm:prSet/>
      <dgm:spPr/>
      <dgm:t>
        <a:bodyPr/>
        <a:lstStyle/>
        <a:p>
          <a:endParaRPr lang="it-IT"/>
        </a:p>
      </dgm:t>
    </dgm:pt>
    <dgm:pt modelId="{AC251650-DB51-421A-A8FD-6C6AD117400A}" type="sibTrans" cxnId="{057661D0-3396-415E-A73F-CA7617E2A62E}">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46000" r="-46000"/>
          </a:stretch>
        </a:blipFill>
      </dgm:spPr>
      <dgm:t>
        <a:bodyPr/>
        <a:lstStyle/>
        <a:p>
          <a:endParaRPr lang="it-IT"/>
        </a:p>
      </dgm:t>
    </dgm:pt>
    <dgm:pt modelId="{68807F94-1F2C-42D1-9674-7D647CDD8711}" type="pres">
      <dgm:prSet presAssocID="{FC2CD649-E7CA-4016-B81D-F9B3C156AE8D}" presName="Name0" presStyleCnt="0">
        <dgm:presLayoutVars>
          <dgm:chMax val="7"/>
          <dgm:chPref val="7"/>
          <dgm:dir/>
        </dgm:presLayoutVars>
      </dgm:prSet>
      <dgm:spPr/>
    </dgm:pt>
    <dgm:pt modelId="{A628F518-5BB4-4AFD-8D81-E60A27E911CD}" type="pres">
      <dgm:prSet presAssocID="{FC2CD649-E7CA-4016-B81D-F9B3C156AE8D}" presName="Name1" presStyleCnt="0"/>
      <dgm:spPr/>
    </dgm:pt>
    <dgm:pt modelId="{A1F74B0B-1C0F-4215-8B7A-429FA86A9B35}" type="pres">
      <dgm:prSet presAssocID="{AC251650-DB51-421A-A8FD-6C6AD117400A}" presName="picture_1" presStyleCnt="0"/>
      <dgm:spPr/>
    </dgm:pt>
    <dgm:pt modelId="{9773BAC3-D88E-4E9D-A30E-48E88C889E5C}" type="pres">
      <dgm:prSet presAssocID="{AC251650-DB51-421A-A8FD-6C6AD117400A}" presName="pictureRepeatNode" presStyleLbl="alignImgPlace1" presStyleIdx="0" presStyleCnt="1" custLinFactNeighborX="7826" custLinFactNeighborY="29532"/>
      <dgm:spPr/>
    </dgm:pt>
    <dgm:pt modelId="{4D181C04-6795-4337-8B53-9C679B36A5D7}" type="pres">
      <dgm:prSet presAssocID="{12D167D7-F455-45AD-BCC2-1966C76F18DB}" presName="text_1" presStyleLbl="node1" presStyleIdx="0" presStyleCnt="0" custLinFactX="31392" custLinFactNeighborX="100000" custLinFactNeighborY="-60583">
        <dgm:presLayoutVars>
          <dgm:bulletEnabled val="1"/>
        </dgm:presLayoutVars>
      </dgm:prSet>
      <dgm:spPr/>
    </dgm:pt>
  </dgm:ptLst>
  <dgm:cxnLst>
    <dgm:cxn modelId="{679A1D4D-FFB6-459B-8137-C9B51AF602C0}" type="presOf" srcId="{12D167D7-F455-45AD-BCC2-1966C76F18DB}" destId="{4D181C04-6795-4337-8B53-9C679B36A5D7}" srcOrd="0" destOrd="0" presId="urn:microsoft.com/office/officeart/2008/layout/CircularPictureCallout"/>
    <dgm:cxn modelId="{78BD568E-6E24-49FF-8D90-3BD435AB0687}" type="presOf" srcId="{AC251650-DB51-421A-A8FD-6C6AD117400A}" destId="{9773BAC3-D88E-4E9D-A30E-48E88C889E5C}" srcOrd="0" destOrd="0" presId="urn:microsoft.com/office/officeart/2008/layout/CircularPictureCallout"/>
    <dgm:cxn modelId="{F107C39D-2EA8-41C9-AF6A-9BD4DA07CDBB}" type="presOf" srcId="{FC2CD649-E7CA-4016-B81D-F9B3C156AE8D}" destId="{68807F94-1F2C-42D1-9674-7D647CDD8711}" srcOrd="0" destOrd="0" presId="urn:microsoft.com/office/officeart/2008/layout/CircularPictureCallout"/>
    <dgm:cxn modelId="{057661D0-3396-415E-A73F-CA7617E2A62E}" srcId="{FC2CD649-E7CA-4016-B81D-F9B3C156AE8D}" destId="{12D167D7-F455-45AD-BCC2-1966C76F18DB}" srcOrd="0" destOrd="0" parTransId="{F8910321-1660-4A77-B5C8-34A1E1F1DE5E}" sibTransId="{AC251650-DB51-421A-A8FD-6C6AD117400A}"/>
    <dgm:cxn modelId="{71F9EF14-D6BC-473D-8DF1-448FFC244C04}" type="presParOf" srcId="{68807F94-1F2C-42D1-9674-7D647CDD8711}" destId="{A628F518-5BB4-4AFD-8D81-E60A27E911CD}" srcOrd="0" destOrd="0" presId="urn:microsoft.com/office/officeart/2008/layout/CircularPictureCallout"/>
    <dgm:cxn modelId="{A71FE35D-E375-4A21-81A9-43B810C39DE1}" type="presParOf" srcId="{A628F518-5BB4-4AFD-8D81-E60A27E911CD}" destId="{A1F74B0B-1C0F-4215-8B7A-429FA86A9B35}" srcOrd="0" destOrd="0" presId="urn:microsoft.com/office/officeart/2008/layout/CircularPictureCallout"/>
    <dgm:cxn modelId="{0BBF72BE-1DF4-4164-8F3E-FCCAF402CA6C}" type="presParOf" srcId="{A1F74B0B-1C0F-4215-8B7A-429FA86A9B35}" destId="{9773BAC3-D88E-4E9D-A30E-48E88C889E5C}" srcOrd="0" destOrd="0" presId="urn:microsoft.com/office/officeart/2008/layout/CircularPictureCallout"/>
    <dgm:cxn modelId="{E0EF1ACD-C157-45A4-A607-B6830CBAFF5D}" type="presParOf" srcId="{A628F518-5BB4-4AFD-8D81-E60A27E911CD}" destId="{4D181C04-6795-4337-8B53-9C679B36A5D7}" srcOrd="1" destOrd="0" presId="urn:microsoft.com/office/officeart/2008/layout/CircularPictureCallou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C85693-90C8-41E5-B281-A7AB5A776B71}" type="doc">
      <dgm:prSet loTypeId="urn:microsoft.com/office/officeart/2008/layout/AccentedPicture" loCatId="picture" qsTypeId="urn:microsoft.com/office/officeart/2005/8/quickstyle/simple1" qsCatId="simple" csTypeId="urn:microsoft.com/office/officeart/2005/8/colors/accent1_2" csCatId="accent1" phldr="1"/>
      <dgm:spPr/>
    </dgm:pt>
    <dgm:pt modelId="{22D6D85A-3855-468D-894B-80D192E441C2}">
      <dgm:prSet phldrT="[Testo]"/>
      <dgm:spPr/>
      <dgm:t>
        <a:bodyPr/>
        <a:lstStyle/>
        <a:p>
          <a:endParaRPr lang="it-IT" dirty="0"/>
        </a:p>
      </dgm:t>
    </dgm:pt>
    <dgm:pt modelId="{09656309-CA10-418C-B8B4-9D82D91457FA}" type="sibTrans" cxnId="{FB722E9F-35CF-4CFF-94AA-26145E3149D7}">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46000" r="-46000"/>
          </a:stretch>
        </a:blipFill>
      </dgm:spPr>
      <dgm:t>
        <a:bodyPr/>
        <a:lstStyle/>
        <a:p>
          <a:endParaRPr lang="it-IT"/>
        </a:p>
      </dgm:t>
    </dgm:pt>
    <dgm:pt modelId="{5069A3B9-B897-4066-99C4-86EE90A451AA}" type="parTrans" cxnId="{FB722E9F-35CF-4CFF-94AA-26145E3149D7}">
      <dgm:prSet/>
      <dgm:spPr/>
      <dgm:t>
        <a:bodyPr/>
        <a:lstStyle/>
        <a:p>
          <a:endParaRPr lang="it-IT"/>
        </a:p>
      </dgm:t>
    </dgm:pt>
    <dgm:pt modelId="{C6983982-7DA5-4B82-BB6E-C27DC36FC8B7}" type="pres">
      <dgm:prSet presAssocID="{D4C85693-90C8-41E5-B281-A7AB5A776B71}" presName="Name0" presStyleCnt="0">
        <dgm:presLayoutVars>
          <dgm:dir/>
        </dgm:presLayoutVars>
      </dgm:prSet>
      <dgm:spPr/>
    </dgm:pt>
    <dgm:pt modelId="{59FF7590-6EFA-4750-8822-A10978910298}" type="pres">
      <dgm:prSet presAssocID="{09656309-CA10-418C-B8B4-9D82D91457FA}" presName="picture_1" presStyleLbl="bgImgPlace1" presStyleIdx="0" presStyleCnt="1" custLinFactNeighborX="82942" custLinFactNeighborY="-26321"/>
      <dgm:spPr/>
    </dgm:pt>
    <dgm:pt modelId="{46DC33FA-47D0-42E2-BF89-AD4E38DFF876}" type="pres">
      <dgm:prSet presAssocID="{22D6D85A-3855-468D-894B-80D192E441C2}" presName="text_1" presStyleLbl="node1" presStyleIdx="0" presStyleCnt="0" custScaleX="81380" custScaleY="55983" custLinFactX="-138574" custLinFactNeighborX="-200000" custLinFactNeighborY="641">
        <dgm:presLayoutVars>
          <dgm:bulletEnabled val="1"/>
        </dgm:presLayoutVars>
      </dgm:prSet>
      <dgm:spPr/>
    </dgm:pt>
    <dgm:pt modelId="{F23D9C86-2A7C-41B5-A679-19F757263B81}" type="pres">
      <dgm:prSet presAssocID="{D4C85693-90C8-41E5-B281-A7AB5A776B71}" presName="maxNode" presStyleCnt="0"/>
      <dgm:spPr/>
    </dgm:pt>
    <dgm:pt modelId="{D5DBC34B-C55F-4762-9310-067FB35E4C06}" type="pres">
      <dgm:prSet presAssocID="{D4C85693-90C8-41E5-B281-A7AB5A776B71}" presName="Name33" presStyleCnt="0"/>
      <dgm:spPr/>
    </dgm:pt>
  </dgm:ptLst>
  <dgm:cxnLst>
    <dgm:cxn modelId="{76E7DA08-6F73-46FA-BF4C-E0F4E7FE6AAA}" type="presOf" srcId="{22D6D85A-3855-468D-894B-80D192E441C2}" destId="{46DC33FA-47D0-42E2-BF89-AD4E38DFF876}" srcOrd="0" destOrd="0" presId="urn:microsoft.com/office/officeart/2008/layout/AccentedPicture"/>
    <dgm:cxn modelId="{F4EDD164-7DEB-40EE-9FB1-9C0B7E9B4995}" type="presOf" srcId="{09656309-CA10-418C-B8B4-9D82D91457FA}" destId="{59FF7590-6EFA-4750-8822-A10978910298}" srcOrd="0" destOrd="0" presId="urn:microsoft.com/office/officeart/2008/layout/AccentedPicture"/>
    <dgm:cxn modelId="{EC8F5E72-7ECD-43EB-AFA4-81D6FDCBDA2E}" type="presOf" srcId="{D4C85693-90C8-41E5-B281-A7AB5A776B71}" destId="{C6983982-7DA5-4B82-BB6E-C27DC36FC8B7}" srcOrd="0" destOrd="0" presId="urn:microsoft.com/office/officeart/2008/layout/AccentedPicture"/>
    <dgm:cxn modelId="{FB722E9F-35CF-4CFF-94AA-26145E3149D7}" srcId="{D4C85693-90C8-41E5-B281-A7AB5A776B71}" destId="{22D6D85A-3855-468D-894B-80D192E441C2}" srcOrd="0" destOrd="0" parTransId="{5069A3B9-B897-4066-99C4-86EE90A451AA}" sibTransId="{09656309-CA10-418C-B8B4-9D82D91457FA}"/>
    <dgm:cxn modelId="{FB8EAD51-616F-45D4-8088-FA49A0114CAE}" type="presParOf" srcId="{C6983982-7DA5-4B82-BB6E-C27DC36FC8B7}" destId="{59FF7590-6EFA-4750-8822-A10978910298}" srcOrd="0" destOrd="0" presId="urn:microsoft.com/office/officeart/2008/layout/AccentedPicture"/>
    <dgm:cxn modelId="{CF69BA44-CECF-4F30-AAD1-A439A678CADE}" type="presParOf" srcId="{C6983982-7DA5-4B82-BB6E-C27DC36FC8B7}" destId="{46DC33FA-47D0-42E2-BF89-AD4E38DFF876}" srcOrd="1" destOrd="0" presId="urn:microsoft.com/office/officeart/2008/layout/AccentedPicture"/>
    <dgm:cxn modelId="{1F2DE8D4-D053-4A60-86EA-9FF01A9FC5C3}" type="presParOf" srcId="{C6983982-7DA5-4B82-BB6E-C27DC36FC8B7}" destId="{F23D9C86-2A7C-41B5-A679-19F757263B81}" srcOrd="2" destOrd="0" presId="urn:microsoft.com/office/officeart/2008/layout/AccentedPicture"/>
    <dgm:cxn modelId="{D2CC70C0-A616-451C-AC6D-6011EBA46F8C}" type="presParOf" srcId="{F23D9C86-2A7C-41B5-A679-19F757263B81}" destId="{D5DBC34B-C55F-4762-9310-067FB35E4C06}" srcOrd="0" destOrd="0" presId="urn:microsoft.com/office/officeart/2008/layout/AccentedPicture"/>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06E07E-E254-4C23-8B0A-64C421B9ED66}" type="doc">
      <dgm:prSet loTypeId="urn:microsoft.com/office/officeart/2005/8/layout/pList1" loCatId="list" qsTypeId="urn:microsoft.com/office/officeart/2005/8/quickstyle/simple1" qsCatId="simple" csTypeId="urn:microsoft.com/office/officeart/2005/8/colors/accent1_2" csCatId="accent1" phldr="1"/>
      <dgm:spPr/>
    </dgm:pt>
    <dgm:pt modelId="{88AD72B8-6C32-47D5-820C-E6701F3A3C40}">
      <dgm:prSet phldrT="[Testo]" custT="1"/>
      <dgm:spPr/>
      <dgm:t>
        <a:bodyPr/>
        <a:lstStyle/>
        <a:p>
          <a:r>
            <a:rPr lang="it-IT" sz="2400" i="1" strike="noStrike" dirty="0">
              <a:solidFill>
                <a:schemeClr val="bg1"/>
              </a:solidFill>
              <a:effectLst>
                <a:outerShdw blurRad="38100" dist="38100" dir="2700000" algn="tl">
                  <a:srgbClr val="000000">
                    <a:alpha val="43137"/>
                  </a:srgbClr>
                </a:outerShdw>
              </a:effectLst>
              <a:latin typeface="Bodoni MT Poster Compressed" panose="02070706080601050204" pitchFamily="18" charset="0"/>
            </a:rPr>
            <a:t>L A</a:t>
          </a:r>
        </a:p>
        <a:p>
          <a:r>
            <a:rPr lang="it-IT" sz="2400" i="1" strike="noStrike" dirty="0">
              <a:solidFill>
                <a:schemeClr val="bg1"/>
              </a:solidFill>
              <a:effectLst>
                <a:outerShdw blurRad="38100" dist="38100" dir="2700000" algn="tl">
                  <a:srgbClr val="000000">
                    <a:alpha val="43137"/>
                  </a:srgbClr>
                </a:outerShdw>
              </a:effectLst>
              <a:latin typeface="Bodoni MT Poster Compressed" panose="02070706080601050204" pitchFamily="18" charset="0"/>
            </a:rPr>
            <a:t>C A S </a:t>
          </a:r>
          <a:r>
            <a:rPr lang="it-IT" sz="2400" i="1" strike="noStrike" dirty="0" err="1">
              <a:solidFill>
                <a:schemeClr val="bg1"/>
              </a:solidFill>
              <a:effectLst>
                <a:outerShdw blurRad="38100" dist="38100" dir="2700000" algn="tl">
                  <a:srgbClr val="000000">
                    <a:alpha val="43137"/>
                  </a:srgbClr>
                </a:outerShdw>
              </a:effectLst>
              <a:latin typeface="Bodoni MT Poster Compressed" panose="02070706080601050204" pitchFamily="18" charset="0"/>
            </a:rPr>
            <a:t>S</a:t>
          </a:r>
          <a:r>
            <a:rPr lang="it-IT" sz="2400" i="1" strike="noStrike" dirty="0">
              <a:solidFill>
                <a:schemeClr val="bg1"/>
              </a:solidFill>
              <a:effectLst>
                <a:outerShdw blurRad="38100" dist="38100" dir="2700000" algn="tl">
                  <a:srgbClr val="000000">
                    <a:alpha val="43137"/>
                  </a:srgbClr>
                </a:outerShdw>
              </a:effectLst>
              <a:latin typeface="Bodoni MT Poster Compressed" panose="02070706080601050204" pitchFamily="18" charset="0"/>
            </a:rPr>
            <a:t> A T A</a:t>
          </a:r>
        </a:p>
      </dgm:t>
    </dgm:pt>
    <dgm:pt modelId="{208CF814-3F0C-458C-B5E9-7DD2C25C2036}" type="parTrans" cxnId="{6F36B2E7-1FCD-4B0A-B5FF-78019D04CBB0}">
      <dgm:prSet/>
      <dgm:spPr/>
      <dgm:t>
        <a:bodyPr/>
        <a:lstStyle/>
        <a:p>
          <a:endParaRPr lang="it-IT"/>
        </a:p>
      </dgm:t>
    </dgm:pt>
    <dgm:pt modelId="{458885C0-E4A5-4776-B883-4F8AB5215CFB}" type="sibTrans" cxnId="{6F36B2E7-1FCD-4B0A-B5FF-78019D04CBB0}">
      <dgm:prSet/>
      <dgm:spPr/>
      <dgm:t>
        <a:bodyPr/>
        <a:lstStyle/>
        <a:p>
          <a:endParaRPr lang="it-IT"/>
        </a:p>
      </dgm:t>
    </dgm:pt>
    <dgm:pt modelId="{00C2A2DA-41E3-410A-83EC-CB361573EBE1}" type="pres">
      <dgm:prSet presAssocID="{A906E07E-E254-4C23-8B0A-64C421B9ED66}" presName="Name0" presStyleCnt="0">
        <dgm:presLayoutVars>
          <dgm:dir/>
          <dgm:resizeHandles val="exact"/>
        </dgm:presLayoutVars>
      </dgm:prSet>
      <dgm:spPr/>
    </dgm:pt>
    <dgm:pt modelId="{0E729FF5-E3E8-4FCE-B8B5-D943700AEBB0}" type="pres">
      <dgm:prSet presAssocID="{88AD72B8-6C32-47D5-820C-E6701F3A3C40}" presName="compNode" presStyleCnt="0"/>
      <dgm:spPr/>
    </dgm:pt>
    <dgm:pt modelId="{CA71C15E-E0BF-4674-A72B-245D741360A6}" type="pres">
      <dgm:prSet presAssocID="{88AD72B8-6C32-47D5-820C-E6701F3A3C40}" presName="pictRect" presStyleLbl="node1" presStyleIdx="0" presStyleCnt="1" custScaleX="63504" custScaleY="53674" custLinFactNeighborX="-49484" custLinFactNeighborY="66168"/>
      <dgm:spPr>
        <a:blipFill>
          <a:blip xmlns:r="http://schemas.openxmlformats.org/officeDocument/2006/relationships" r:embed="rId1">
            <a:extLst>
              <a:ext uri="{28A0092B-C50C-407E-A947-70E740481C1C}">
                <a14:useLocalDpi xmlns:a14="http://schemas.microsoft.com/office/drawing/2010/main" val="0"/>
              </a:ext>
            </a:extLst>
          </a:blip>
          <a:srcRect/>
          <a:stretch>
            <a:fillRect t="-59000" b="-59000"/>
          </a:stretch>
        </a:blipFill>
      </dgm:spPr>
    </dgm:pt>
    <dgm:pt modelId="{28AB45C2-A6E5-4A89-B8DF-B98EAB1F5516}" type="pres">
      <dgm:prSet presAssocID="{88AD72B8-6C32-47D5-820C-E6701F3A3C40}" presName="textRect" presStyleLbl="revTx" presStyleIdx="0" presStyleCnt="1" custScaleX="56703" custScaleY="30329" custLinFactNeighborX="4783" custLinFactNeighborY="-60181">
        <dgm:presLayoutVars>
          <dgm:bulletEnabled val="1"/>
        </dgm:presLayoutVars>
      </dgm:prSet>
      <dgm:spPr/>
    </dgm:pt>
  </dgm:ptLst>
  <dgm:cxnLst>
    <dgm:cxn modelId="{76EEFD39-FF16-419E-9669-CA89540A4DB1}" type="presOf" srcId="{88AD72B8-6C32-47D5-820C-E6701F3A3C40}" destId="{28AB45C2-A6E5-4A89-B8DF-B98EAB1F5516}" srcOrd="0" destOrd="0" presId="urn:microsoft.com/office/officeart/2005/8/layout/pList1"/>
    <dgm:cxn modelId="{08617CBA-6909-4653-B030-4F42363A7612}" type="presOf" srcId="{A906E07E-E254-4C23-8B0A-64C421B9ED66}" destId="{00C2A2DA-41E3-410A-83EC-CB361573EBE1}" srcOrd="0" destOrd="0" presId="urn:microsoft.com/office/officeart/2005/8/layout/pList1"/>
    <dgm:cxn modelId="{6F36B2E7-1FCD-4B0A-B5FF-78019D04CBB0}" srcId="{A906E07E-E254-4C23-8B0A-64C421B9ED66}" destId="{88AD72B8-6C32-47D5-820C-E6701F3A3C40}" srcOrd="0" destOrd="0" parTransId="{208CF814-3F0C-458C-B5E9-7DD2C25C2036}" sibTransId="{458885C0-E4A5-4776-B883-4F8AB5215CFB}"/>
    <dgm:cxn modelId="{0F0513B7-6636-47C6-A1C9-A2ED0A7114E2}" type="presParOf" srcId="{00C2A2DA-41E3-410A-83EC-CB361573EBE1}" destId="{0E729FF5-E3E8-4FCE-B8B5-D943700AEBB0}" srcOrd="0" destOrd="0" presId="urn:microsoft.com/office/officeart/2005/8/layout/pList1"/>
    <dgm:cxn modelId="{79CF0889-87A1-4B9D-963B-C4AD5378115F}" type="presParOf" srcId="{0E729FF5-E3E8-4FCE-B8B5-D943700AEBB0}" destId="{CA71C15E-E0BF-4674-A72B-245D741360A6}" srcOrd="0" destOrd="0" presId="urn:microsoft.com/office/officeart/2005/8/layout/pList1"/>
    <dgm:cxn modelId="{D7CE4F4D-30E3-4A0A-BD23-A9B98243F4CC}" type="presParOf" srcId="{0E729FF5-E3E8-4FCE-B8B5-D943700AEBB0}" destId="{28AB45C2-A6E5-4A89-B8DF-B98EAB1F5516}" srcOrd="1" destOrd="0" presId="urn:microsoft.com/office/officeart/2005/8/layout/pList1"/>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A87F61F-74AC-4F78-98D9-3F1B7FDA56A2}"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620D3C64-49DA-4684-BFB2-6EF24F2D8DB2}">
      <dgm:prSet phldrT="[Testo]" custT="1"/>
      <dgm:spPr/>
      <dgm:t>
        <a:bodyPr/>
        <a:lstStyle/>
        <a:p>
          <a:r>
            <a:rPr lang="it-IT" sz="2400" i="1" dirty="0">
              <a:effectLst>
                <a:outerShdw blurRad="38100" dist="38100" dir="2700000" algn="tl">
                  <a:srgbClr val="000000">
                    <a:alpha val="43137"/>
                  </a:srgbClr>
                </a:outerShdw>
              </a:effectLst>
              <a:latin typeface="Bodoni MT Poster Compressed" panose="02070706080601050204" pitchFamily="18" charset="0"/>
            </a:rPr>
            <a:t>P A S T A </a:t>
          </a:r>
        </a:p>
        <a:p>
          <a:r>
            <a:rPr lang="it-IT" sz="2400" i="1" dirty="0">
              <a:effectLst>
                <a:outerShdw blurRad="38100" dist="38100" dir="2700000" algn="tl">
                  <a:srgbClr val="000000">
                    <a:alpha val="43137"/>
                  </a:srgbClr>
                </a:outerShdw>
              </a:effectLst>
              <a:latin typeface="Bodoni MT Poster Compressed" panose="02070706080601050204" pitchFamily="18" charset="0"/>
            </a:rPr>
            <a:t>F I N O C </a:t>
          </a:r>
          <a:r>
            <a:rPr lang="it-IT" sz="2400" i="1" dirty="0" err="1">
              <a:effectLst>
                <a:outerShdw blurRad="38100" dist="38100" dir="2700000" algn="tl">
                  <a:srgbClr val="000000">
                    <a:alpha val="43137"/>
                  </a:srgbClr>
                </a:outerShdw>
              </a:effectLst>
              <a:latin typeface="Bodoni MT Poster Compressed" panose="02070706080601050204" pitchFamily="18" charset="0"/>
            </a:rPr>
            <a:t>C</a:t>
          </a:r>
          <a:r>
            <a:rPr lang="it-IT" sz="2400" i="1" dirty="0">
              <a:effectLst>
                <a:outerShdw blurRad="38100" dist="38100" dir="2700000" algn="tl">
                  <a:srgbClr val="000000">
                    <a:alpha val="43137"/>
                  </a:srgbClr>
                </a:outerShdw>
              </a:effectLst>
              <a:latin typeface="Bodoni MT Poster Compressed" panose="02070706080601050204" pitchFamily="18" charset="0"/>
            </a:rPr>
            <a:t> H I </a:t>
          </a:r>
        </a:p>
        <a:p>
          <a:r>
            <a:rPr lang="it-IT" sz="2400" i="1" dirty="0">
              <a:effectLst>
                <a:outerShdw blurRad="38100" dist="38100" dir="2700000" algn="tl">
                  <a:srgbClr val="000000">
                    <a:alpha val="43137"/>
                  </a:srgbClr>
                </a:outerShdw>
              </a:effectLst>
              <a:latin typeface="Bodoni MT Poster Compressed" panose="02070706080601050204" pitchFamily="18" charset="0"/>
            </a:rPr>
            <a:t>E</a:t>
          </a:r>
        </a:p>
        <a:p>
          <a:r>
            <a:rPr lang="it-IT" sz="2400" i="1" dirty="0">
              <a:effectLst>
                <a:outerShdw blurRad="38100" dist="38100" dir="2700000" algn="tl">
                  <a:srgbClr val="000000">
                    <a:alpha val="43137"/>
                  </a:srgbClr>
                </a:outerShdw>
              </a:effectLst>
              <a:latin typeface="Bodoni MT Poster Compressed" panose="02070706080601050204" pitchFamily="18" charset="0"/>
            </a:rPr>
            <a:t>S A R D E</a:t>
          </a:r>
        </a:p>
      </dgm:t>
    </dgm:pt>
    <dgm:pt modelId="{4E4D2D0B-CDAB-44C2-8DB3-50BCE073782D}" type="parTrans" cxnId="{1BE61CBC-C66B-4D12-8A83-2BB8EE94D973}">
      <dgm:prSet/>
      <dgm:spPr/>
      <dgm:t>
        <a:bodyPr/>
        <a:lstStyle/>
        <a:p>
          <a:endParaRPr lang="it-IT"/>
        </a:p>
      </dgm:t>
    </dgm:pt>
    <dgm:pt modelId="{886F2548-A7CC-47E3-8448-86C425E53DEB}" type="sibTrans" cxnId="{1BE61CBC-C66B-4D12-8A83-2BB8EE94D973}">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46000" r="-46000"/>
          </a:stretch>
        </a:blipFill>
      </dgm:spPr>
      <dgm:t>
        <a:bodyPr/>
        <a:lstStyle/>
        <a:p>
          <a:endParaRPr lang="it-IT"/>
        </a:p>
      </dgm:t>
    </dgm:pt>
    <dgm:pt modelId="{411FC2EC-90FB-4BDD-B9E3-4AC33B8D237E}" type="pres">
      <dgm:prSet presAssocID="{8A87F61F-74AC-4F78-98D9-3F1B7FDA56A2}" presName="Name0" presStyleCnt="0">
        <dgm:presLayoutVars>
          <dgm:chMax val="7"/>
          <dgm:chPref val="7"/>
          <dgm:dir/>
        </dgm:presLayoutVars>
      </dgm:prSet>
      <dgm:spPr/>
    </dgm:pt>
    <dgm:pt modelId="{3A355730-CD1F-4B7C-A969-EFB4ABA01203}" type="pres">
      <dgm:prSet presAssocID="{8A87F61F-74AC-4F78-98D9-3F1B7FDA56A2}" presName="Name1" presStyleCnt="0"/>
      <dgm:spPr/>
    </dgm:pt>
    <dgm:pt modelId="{339C7316-DD48-451B-B6F1-3C91DB5A40BF}" type="pres">
      <dgm:prSet presAssocID="{886F2548-A7CC-47E3-8448-86C425E53DEB}" presName="picture_1" presStyleCnt="0"/>
      <dgm:spPr/>
    </dgm:pt>
    <dgm:pt modelId="{FA6EE474-0FA4-4EC5-B272-9D7BFF1DF5B5}" type="pres">
      <dgm:prSet presAssocID="{886F2548-A7CC-47E3-8448-86C425E53DEB}" presName="pictureRepeatNode" presStyleLbl="alignImgPlace1" presStyleIdx="0" presStyleCnt="1" custLinFactNeighborX="7948" custLinFactNeighborY="7754"/>
      <dgm:spPr/>
    </dgm:pt>
    <dgm:pt modelId="{04D5EB46-0B74-4773-86A9-1E9833B2DBF9}" type="pres">
      <dgm:prSet presAssocID="{620D3C64-49DA-4684-BFB2-6EF24F2D8DB2}" presName="text_1" presStyleLbl="node1" presStyleIdx="0" presStyleCnt="0" custScaleX="114010" custScaleY="247158" custLinFactX="-6217" custLinFactNeighborX="-100000" custLinFactNeighborY="-60123">
        <dgm:presLayoutVars>
          <dgm:bulletEnabled val="1"/>
        </dgm:presLayoutVars>
      </dgm:prSet>
      <dgm:spPr/>
    </dgm:pt>
  </dgm:ptLst>
  <dgm:cxnLst>
    <dgm:cxn modelId="{5101E804-4FF5-4E9C-85F2-9FF98280AF42}" type="presOf" srcId="{886F2548-A7CC-47E3-8448-86C425E53DEB}" destId="{FA6EE474-0FA4-4EC5-B272-9D7BFF1DF5B5}" srcOrd="0" destOrd="0" presId="urn:microsoft.com/office/officeart/2008/layout/CircularPictureCallout"/>
    <dgm:cxn modelId="{7118AA6B-9C90-4037-AEC7-A93A32F15B4B}" type="presOf" srcId="{620D3C64-49DA-4684-BFB2-6EF24F2D8DB2}" destId="{04D5EB46-0B74-4773-86A9-1E9833B2DBF9}" srcOrd="0" destOrd="0" presId="urn:microsoft.com/office/officeart/2008/layout/CircularPictureCallout"/>
    <dgm:cxn modelId="{8D842BA3-B672-4151-B751-F64C6A60B44C}" type="presOf" srcId="{8A87F61F-74AC-4F78-98D9-3F1B7FDA56A2}" destId="{411FC2EC-90FB-4BDD-B9E3-4AC33B8D237E}" srcOrd="0" destOrd="0" presId="urn:microsoft.com/office/officeart/2008/layout/CircularPictureCallout"/>
    <dgm:cxn modelId="{1BE61CBC-C66B-4D12-8A83-2BB8EE94D973}" srcId="{8A87F61F-74AC-4F78-98D9-3F1B7FDA56A2}" destId="{620D3C64-49DA-4684-BFB2-6EF24F2D8DB2}" srcOrd="0" destOrd="0" parTransId="{4E4D2D0B-CDAB-44C2-8DB3-50BCE073782D}" sibTransId="{886F2548-A7CC-47E3-8448-86C425E53DEB}"/>
    <dgm:cxn modelId="{75B5EA81-CCF2-4DAE-8D7D-07B1CAD2BC03}" type="presParOf" srcId="{411FC2EC-90FB-4BDD-B9E3-4AC33B8D237E}" destId="{3A355730-CD1F-4B7C-A969-EFB4ABA01203}" srcOrd="0" destOrd="0" presId="urn:microsoft.com/office/officeart/2008/layout/CircularPictureCallout"/>
    <dgm:cxn modelId="{A9C5C4D3-F446-43FA-AA00-0006B506FF54}" type="presParOf" srcId="{3A355730-CD1F-4B7C-A969-EFB4ABA01203}" destId="{339C7316-DD48-451B-B6F1-3C91DB5A40BF}" srcOrd="0" destOrd="0" presId="urn:microsoft.com/office/officeart/2008/layout/CircularPictureCallout"/>
    <dgm:cxn modelId="{3BBF35DF-4D99-4CFC-AC66-E5ADCE4792BC}" type="presParOf" srcId="{339C7316-DD48-451B-B6F1-3C91DB5A40BF}" destId="{FA6EE474-0FA4-4EC5-B272-9D7BFF1DF5B5}" srcOrd="0" destOrd="0" presId="urn:microsoft.com/office/officeart/2008/layout/CircularPictureCallout"/>
    <dgm:cxn modelId="{E603337E-5ECB-4F83-B063-6ADD8E8FBFF0}" type="presParOf" srcId="{3A355730-CD1F-4B7C-A969-EFB4ABA01203}" destId="{04D5EB46-0B74-4773-86A9-1E9833B2DBF9}" srcOrd="1" destOrd="0" presId="urn:microsoft.com/office/officeart/2008/layout/CircularPictureCallout"/>
  </dgm:cxnLst>
  <dgm:bg/>
  <dgm:whole/>
  <dgm:extLst>
    <a:ext uri="http://schemas.microsoft.com/office/drawing/2008/diagram">
      <dsp:dataModelExt xmlns:dsp="http://schemas.microsoft.com/office/drawing/2008/diagram" relId="rId25"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1CAAB59-C787-4115-B985-F8751F7A7204}"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883C4E40-99FB-4FA1-9B2C-D0B82AE416D0}">
      <dgm:prSet phldrT="[Testo]" phldr="1"/>
      <dgm:spPr/>
      <dgm:t>
        <a:bodyPr/>
        <a:lstStyle/>
        <a:p>
          <a:endParaRPr lang="it-IT" dirty="0"/>
        </a:p>
      </dgm:t>
    </dgm:pt>
    <dgm:pt modelId="{A4648B67-4EB0-4F47-A071-6B1A2EA50E10}" type="parTrans" cxnId="{9BB69759-2755-4BE4-A965-24DDC280D939}">
      <dgm:prSet/>
      <dgm:spPr/>
      <dgm:t>
        <a:bodyPr/>
        <a:lstStyle/>
        <a:p>
          <a:endParaRPr lang="it-IT"/>
        </a:p>
      </dgm:t>
    </dgm:pt>
    <dgm:pt modelId="{B2484E00-7FDF-4F10-AFA7-CF83CAE19F86}" type="sibTrans" cxnId="{9BB69759-2755-4BE4-A965-24DDC280D939}">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38000" r="-38000"/>
          </a:stretch>
        </a:blipFill>
      </dgm:spPr>
      <dgm:t>
        <a:bodyPr/>
        <a:lstStyle/>
        <a:p>
          <a:endParaRPr lang="it-IT"/>
        </a:p>
      </dgm:t>
    </dgm:pt>
    <dgm:pt modelId="{7E3D7FF6-F58E-472A-A110-6791751A3F51}" type="pres">
      <dgm:prSet presAssocID="{A1CAAB59-C787-4115-B985-F8751F7A7204}" presName="Name0" presStyleCnt="0">
        <dgm:presLayoutVars>
          <dgm:chMax val="7"/>
          <dgm:chPref val="7"/>
          <dgm:dir/>
        </dgm:presLayoutVars>
      </dgm:prSet>
      <dgm:spPr/>
    </dgm:pt>
    <dgm:pt modelId="{46EB5FC2-7D31-407F-ACA4-E37EE23787BA}" type="pres">
      <dgm:prSet presAssocID="{A1CAAB59-C787-4115-B985-F8751F7A7204}" presName="Name1" presStyleCnt="0"/>
      <dgm:spPr/>
    </dgm:pt>
    <dgm:pt modelId="{C5A46996-2340-4246-B098-2C827243DE0A}" type="pres">
      <dgm:prSet presAssocID="{B2484E00-7FDF-4F10-AFA7-CF83CAE19F86}" presName="picture_1" presStyleCnt="0"/>
      <dgm:spPr/>
    </dgm:pt>
    <dgm:pt modelId="{13FF0126-28AD-4762-B997-1D214760A68D}" type="pres">
      <dgm:prSet presAssocID="{B2484E00-7FDF-4F10-AFA7-CF83CAE19F86}" presName="pictureRepeatNode" presStyleLbl="alignImgPlace1" presStyleIdx="0" presStyleCnt="1" custScaleX="137435" custScaleY="118298" custLinFactNeighborX="37406" custLinFactNeighborY="-20904"/>
      <dgm:spPr/>
    </dgm:pt>
    <dgm:pt modelId="{94C0F25D-74B2-4E54-9869-DA5DEE0D9BD7}" type="pres">
      <dgm:prSet presAssocID="{883C4E40-99FB-4FA1-9B2C-D0B82AE416D0}" presName="text_1" presStyleLbl="node1" presStyleIdx="0" presStyleCnt="0" custLinFactY="2130" custLinFactNeighborX="-9745" custLinFactNeighborY="100000">
        <dgm:presLayoutVars>
          <dgm:bulletEnabled val="1"/>
        </dgm:presLayoutVars>
      </dgm:prSet>
      <dgm:spPr/>
    </dgm:pt>
  </dgm:ptLst>
  <dgm:cxnLst>
    <dgm:cxn modelId="{5DBDD322-AC25-4CAB-85F7-FDD7440922A8}" type="presOf" srcId="{A1CAAB59-C787-4115-B985-F8751F7A7204}" destId="{7E3D7FF6-F58E-472A-A110-6791751A3F51}" srcOrd="0" destOrd="0" presId="urn:microsoft.com/office/officeart/2008/layout/CircularPictureCallout"/>
    <dgm:cxn modelId="{9BB69759-2755-4BE4-A965-24DDC280D939}" srcId="{A1CAAB59-C787-4115-B985-F8751F7A7204}" destId="{883C4E40-99FB-4FA1-9B2C-D0B82AE416D0}" srcOrd="0" destOrd="0" parTransId="{A4648B67-4EB0-4F47-A071-6B1A2EA50E10}" sibTransId="{B2484E00-7FDF-4F10-AFA7-CF83CAE19F86}"/>
    <dgm:cxn modelId="{8D14C57F-7593-4893-AC02-D31561A8A107}" type="presOf" srcId="{883C4E40-99FB-4FA1-9B2C-D0B82AE416D0}" destId="{94C0F25D-74B2-4E54-9869-DA5DEE0D9BD7}" srcOrd="0" destOrd="0" presId="urn:microsoft.com/office/officeart/2008/layout/CircularPictureCallout"/>
    <dgm:cxn modelId="{635BED98-6206-4345-9C57-F85150769F50}" type="presOf" srcId="{B2484E00-7FDF-4F10-AFA7-CF83CAE19F86}" destId="{13FF0126-28AD-4762-B997-1D214760A68D}" srcOrd="0" destOrd="0" presId="urn:microsoft.com/office/officeart/2008/layout/CircularPictureCallout"/>
    <dgm:cxn modelId="{90525213-FB6E-4B97-914A-9EDB883AAE89}" type="presParOf" srcId="{7E3D7FF6-F58E-472A-A110-6791751A3F51}" destId="{46EB5FC2-7D31-407F-ACA4-E37EE23787BA}" srcOrd="0" destOrd="0" presId="urn:microsoft.com/office/officeart/2008/layout/CircularPictureCallout"/>
    <dgm:cxn modelId="{FD57E2F0-DF9D-4B7B-9333-1DF854AEE7FB}" type="presParOf" srcId="{46EB5FC2-7D31-407F-ACA4-E37EE23787BA}" destId="{C5A46996-2340-4246-B098-2C827243DE0A}" srcOrd="0" destOrd="0" presId="urn:microsoft.com/office/officeart/2008/layout/CircularPictureCallout"/>
    <dgm:cxn modelId="{69DDECF7-9E42-4D7B-867A-43422731B500}" type="presParOf" srcId="{C5A46996-2340-4246-B098-2C827243DE0A}" destId="{13FF0126-28AD-4762-B997-1D214760A68D}" srcOrd="0" destOrd="0" presId="urn:microsoft.com/office/officeart/2008/layout/CircularPictureCallout"/>
    <dgm:cxn modelId="{972C9FD9-1D94-43EE-B8FD-F6320260452B}" type="presParOf" srcId="{46EB5FC2-7D31-407F-ACA4-E37EE23787BA}" destId="{94C0F25D-74B2-4E54-9869-DA5DEE0D9BD7}" srcOrd="1" destOrd="0" presId="urn:microsoft.com/office/officeart/2008/layout/CircularPictureCallou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2614EE9-56ED-466C-B604-1432350606F3}"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626D8BD4-7F91-46B8-A408-85BB9D8E146E}">
      <dgm:prSet phldrT="[Testo]" phldr="1"/>
      <dgm:spPr/>
      <dgm:t>
        <a:bodyPr/>
        <a:lstStyle/>
        <a:p>
          <a:endParaRPr lang="it-IT" dirty="0"/>
        </a:p>
      </dgm:t>
    </dgm:pt>
    <dgm:pt modelId="{C9DABC3B-4AAB-4492-A1D5-8736BDAAC802}" type="parTrans" cxnId="{DF84E401-BE5C-43C9-8C4D-CD8CC2D674BA}">
      <dgm:prSet/>
      <dgm:spPr/>
      <dgm:t>
        <a:bodyPr/>
        <a:lstStyle/>
        <a:p>
          <a:endParaRPr lang="it-IT"/>
        </a:p>
      </dgm:t>
    </dgm:pt>
    <dgm:pt modelId="{D26801AB-5971-4B6F-A5A1-B768FA583195}" type="sibTrans" cxnId="{DF84E401-BE5C-43C9-8C4D-CD8CC2D674BA}">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20000" r="-20000"/>
          </a:stretch>
        </a:blipFill>
      </dgm:spPr>
      <dgm:t>
        <a:bodyPr/>
        <a:lstStyle/>
        <a:p>
          <a:endParaRPr lang="it-IT"/>
        </a:p>
      </dgm:t>
    </dgm:pt>
    <dgm:pt modelId="{AB8C85EB-8C4D-48F3-9390-0162C82B6099}" type="pres">
      <dgm:prSet presAssocID="{62614EE9-56ED-466C-B604-1432350606F3}" presName="Name0" presStyleCnt="0">
        <dgm:presLayoutVars>
          <dgm:chMax val="7"/>
          <dgm:chPref val="7"/>
          <dgm:dir/>
        </dgm:presLayoutVars>
      </dgm:prSet>
      <dgm:spPr/>
    </dgm:pt>
    <dgm:pt modelId="{30768780-F72F-4250-9FD6-C98035D8DD25}" type="pres">
      <dgm:prSet presAssocID="{62614EE9-56ED-466C-B604-1432350606F3}" presName="Name1" presStyleCnt="0"/>
      <dgm:spPr/>
    </dgm:pt>
    <dgm:pt modelId="{8B07287B-25DF-4120-B539-BB0989DDF69F}" type="pres">
      <dgm:prSet presAssocID="{D26801AB-5971-4B6F-A5A1-B768FA583195}" presName="picture_1" presStyleCnt="0"/>
      <dgm:spPr/>
    </dgm:pt>
    <dgm:pt modelId="{E25766F9-4B6F-451B-96CA-D97454957E91}" type="pres">
      <dgm:prSet presAssocID="{D26801AB-5971-4B6F-A5A1-B768FA583195}" presName="pictureRepeatNode" presStyleLbl="alignImgPlace1" presStyleIdx="0" presStyleCnt="1" custLinFactNeighborX="18114" custLinFactNeighborY="-2299"/>
      <dgm:spPr/>
    </dgm:pt>
    <dgm:pt modelId="{E96021B0-C962-47AF-AED5-7A1CF21434EB}" type="pres">
      <dgm:prSet presAssocID="{626D8BD4-7F91-46B8-A408-85BB9D8E146E}" presName="text_1" presStyleLbl="node1" presStyleIdx="0" presStyleCnt="0" custFlipVert="1" custScaleX="46998" custScaleY="6640" custLinFactX="18754" custLinFactY="-74866" custLinFactNeighborX="100000" custLinFactNeighborY="-100000">
        <dgm:presLayoutVars>
          <dgm:bulletEnabled val="1"/>
        </dgm:presLayoutVars>
      </dgm:prSet>
      <dgm:spPr/>
    </dgm:pt>
  </dgm:ptLst>
  <dgm:cxnLst>
    <dgm:cxn modelId="{DF84E401-BE5C-43C9-8C4D-CD8CC2D674BA}" srcId="{62614EE9-56ED-466C-B604-1432350606F3}" destId="{626D8BD4-7F91-46B8-A408-85BB9D8E146E}" srcOrd="0" destOrd="0" parTransId="{C9DABC3B-4AAB-4492-A1D5-8736BDAAC802}" sibTransId="{D26801AB-5971-4B6F-A5A1-B768FA583195}"/>
    <dgm:cxn modelId="{704F5D63-3015-4D35-8DE4-622544CF6BC4}" type="presOf" srcId="{62614EE9-56ED-466C-B604-1432350606F3}" destId="{AB8C85EB-8C4D-48F3-9390-0162C82B6099}" srcOrd="0" destOrd="0" presId="urn:microsoft.com/office/officeart/2008/layout/CircularPictureCallout"/>
    <dgm:cxn modelId="{88BE0CA7-A13C-4784-82E6-A8D3CEB6833B}" type="presOf" srcId="{626D8BD4-7F91-46B8-A408-85BB9D8E146E}" destId="{E96021B0-C962-47AF-AED5-7A1CF21434EB}" srcOrd="0" destOrd="0" presId="urn:microsoft.com/office/officeart/2008/layout/CircularPictureCallout"/>
    <dgm:cxn modelId="{A84FD8C5-0586-4E01-9009-44D0821F1E44}" type="presOf" srcId="{D26801AB-5971-4B6F-A5A1-B768FA583195}" destId="{E25766F9-4B6F-451B-96CA-D97454957E91}" srcOrd="0" destOrd="0" presId="urn:microsoft.com/office/officeart/2008/layout/CircularPictureCallout"/>
    <dgm:cxn modelId="{72D982C5-0C19-4540-B4F2-5FE31A2DFDA4}" type="presParOf" srcId="{AB8C85EB-8C4D-48F3-9390-0162C82B6099}" destId="{30768780-F72F-4250-9FD6-C98035D8DD25}" srcOrd="0" destOrd="0" presId="urn:microsoft.com/office/officeart/2008/layout/CircularPictureCallout"/>
    <dgm:cxn modelId="{EC9577DF-C852-4196-BAED-DF9E679A608E}" type="presParOf" srcId="{30768780-F72F-4250-9FD6-C98035D8DD25}" destId="{8B07287B-25DF-4120-B539-BB0989DDF69F}" srcOrd="0" destOrd="0" presId="urn:microsoft.com/office/officeart/2008/layout/CircularPictureCallout"/>
    <dgm:cxn modelId="{1505D753-5CE6-435E-BC3F-69EA38656DBF}" type="presParOf" srcId="{8B07287B-25DF-4120-B539-BB0989DDF69F}" destId="{E25766F9-4B6F-451B-96CA-D97454957E91}" srcOrd="0" destOrd="0" presId="urn:microsoft.com/office/officeart/2008/layout/CircularPictureCallout"/>
    <dgm:cxn modelId="{8BD5F2AA-0DB9-42CD-893E-A71E7C6714BF}" type="presParOf" srcId="{30768780-F72F-4250-9FD6-C98035D8DD25}" destId="{E96021B0-C962-47AF-AED5-7A1CF21434EB}" srcOrd="1" destOrd="0" presId="urn:microsoft.com/office/officeart/2008/layout/CircularPictureCallou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5FB0EB3-8748-43FF-A1A2-30B801CD01F0}"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E16BBF6B-631B-4149-8B2E-2D1A9175645C}">
      <dgm:prSet phldrT="[Testo]" phldr="1"/>
      <dgm:spPr/>
      <dgm:t>
        <a:bodyPr/>
        <a:lstStyle/>
        <a:p>
          <a:endParaRPr lang="it-IT" dirty="0"/>
        </a:p>
      </dgm:t>
    </dgm:pt>
    <dgm:pt modelId="{AA18D60D-218B-46B8-BE62-AF034A07BFB1}" type="parTrans" cxnId="{EA3CBDE0-6F00-4D37-BDF4-A735A9BDCF03}">
      <dgm:prSet/>
      <dgm:spPr/>
      <dgm:t>
        <a:bodyPr/>
        <a:lstStyle/>
        <a:p>
          <a:endParaRPr lang="it-IT"/>
        </a:p>
      </dgm:t>
    </dgm:pt>
    <dgm:pt modelId="{58E72B24-69B5-4DFC-B326-FA64C83FDB40}" type="sibTrans" cxnId="{EA3CBDE0-6F00-4D37-BDF4-A735A9BDCF03}">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dgm:spPr>
      <dgm:t>
        <a:bodyPr/>
        <a:lstStyle/>
        <a:p>
          <a:endParaRPr lang="it-IT"/>
        </a:p>
      </dgm:t>
    </dgm:pt>
    <dgm:pt modelId="{53D0A392-734F-44F4-82AC-1D4D0E41E0F5}" type="pres">
      <dgm:prSet presAssocID="{B5FB0EB3-8748-43FF-A1A2-30B801CD01F0}" presName="Name0" presStyleCnt="0">
        <dgm:presLayoutVars>
          <dgm:chMax val="7"/>
          <dgm:chPref val="7"/>
          <dgm:dir/>
        </dgm:presLayoutVars>
      </dgm:prSet>
      <dgm:spPr/>
    </dgm:pt>
    <dgm:pt modelId="{6F6E716F-4E8B-4A2A-81B9-846C20E7FBE5}" type="pres">
      <dgm:prSet presAssocID="{B5FB0EB3-8748-43FF-A1A2-30B801CD01F0}" presName="Name1" presStyleCnt="0"/>
      <dgm:spPr/>
    </dgm:pt>
    <dgm:pt modelId="{F024C9A4-BEFB-4191-87AE-7C317FDC06FE}" type="pres">
      <dgm:prSet presAssocID="{58E72B24-69B5-4DFC-B326-FA64C83FDB40}" presName="picture_1" presStyleCnt="0"/>
      <dgm:spPr/>
    </dgm:pt>
    <dgm:pt modelId="{26167358-2E7E-4BA2-8062-ECA045DC431F}" type="pres">
      <dgm:prSet presAssocID="{58E72B24-69B5-4DFC-B326-FA64C83FDB40}" presName="pictureRepeatNode" presStyleLbl="alignImgPlace1" presStyleIdx="0" presStyleCnt="1" custScaleX="124755" custScaleY="115614" custLinFactNeighborX="30232" custLinFactNeighborY="8003"/>
      <dgm:spPr/>
    </dgm:pt>
    <dgm:pt modelId="{4A2FB0E3-9C67-4909-9B80-AEF61B3AC052}" type="pres">
      <dgm:prSet presAssocID="{E16BBF6B-631B-4149-8B2E-2D1A9175645C}" presName="text_1" presStyleLbl="node1" presStyleIdx="0" presStyleCnt="0" custFlipVert="1" custScaleX="52561" custScaleY="7227" custLinFactY="-100000" custLinFactNeighborX="61737" custLinFactNeighborY="-179539">
        <dgm:presLayoutVars>
          <dgm:bulletEnabled val="1"/>
        </dgm:presLayoutVars>
      </dgm:prSet>
      <dgm:spPr/>
    </dgm:pt>
  </dgm:ptLst>
  <dgm:cxnLst>
    <dgm:cxn modelId="{E799470B-8030-4380-A81E-3E63DAF6947A}" type="presOf" srcId="{E16BBF6B-631B-4149-8B2E-2D1A9175645C}" destId="{4A2FB0E3-9C67-4909-9B80-AEF61B3AC052}" srcOrd="0" destOrd="0" presId="urn:microsoft.com/office/officeart/2008/layout/CircularPictureCallout"/>
    <dgm:cxn modelId="{6F8574A0-18F9-4A36-85D3-2EAEFCA71AE8}" type="presOf" srcId="{58E72B24-69B5-4DFC-B326-FA64C83FDB40}" destId="{26167358-2E7E-4BA2-8062-ECA045DC431F}" srcOrd="0" destOrd="0" presId="urn:microsoft.com/office/officeart/2008/layout/CircularPictureCallout"/>
    <dgm:cxn modelId="{CB4D16B4-FE0C-4782-8756-5FD84240F512}" type="presOf" srcId="{B5FB0EB3-8748-43FF-A1A2-30B801CD01F0}" destId="{53D0A392-734F-44F4-82AC-1D4D0E41E0F5}" srcOrd="0" destOrd="0" presId="urn:microsoft.com/office/officeart/2008/layout/CircularPictureCallout"/>
    <dgm:cxn modelId="{EA3CBDE0-6F00-4D37-BDF4-A735A9BDCF03}" srcId="{B5FB0EB3-8748-43FF-A1A2-30B801CD01F0}" destId="{E16BBF6B-631B-4149-8B2E-2D1A9175645C}" srcOrd="0" destOrd="0" parTransId="{AA18D60D-218B-46B8-BE62-AF034A07BFB1}" sibTransId="{58E72B24-69B5-4DFC-B326-FA64C83FDB40}"/>
    <dgm:cxn modelId="{CC76FCA1-CFC8-46B1-950A-3275AF825F87}" type="presParOf" srcId="{53D0A392-734F-44F4-82AC-1D4D0E41E0F5}" destId="{6F6E716F-4E8B-4A2A-81B9-846C20E7FBE5}" srcOrd="0" destOrd="0" presId="urn:microsoft.com/office/officeart/2008/layout/CircularPictureCallout"/>
    <dgm:cxn modelId="{E864A0B5-6E8A-46EC-9C3A-EFDF0CEE4FBB}" type="presParOf" srcId="{6F6E716F-4E8B-4A2A-81B9-846C20E7FBE5}" destId="{F024C9A4-BEFB-4191-87AE-7C317FDC06FE}" srcOrd="0" destOrd="0" presId="urn:microsoft.com/office/officeart/2008/layout/CircularPictureCallout"/>
    <dgm:cxn modelId="{114469D2-167B-45D2-A995-9D2D8D6779BE}" type="presParOf" srcId="{F024C9A4-BEFB-4191-87AE-7C317FDC06FE}" destId="{26167358-2E7E-4BA2-8062-ECA045DC431F}" srcOrd="0" destOrd="0" presId="urn:microsoft.com/office/officeart/2008/layout/CircularPictureCallout"/>
    <dgm:cxn modelId="{BCEDBF7C-7D84-4F1B-B717-F7579BD38B4D}" type="presParOf" srcId="{6F6E716F-4E8B-4A2A-81B9-846C20E7FBE5}" destId="{4A2FB0E3-9C67-4909-9B80-AEF61B3AC052}" srcOrd="1" destOrd="0" presId="urn:microsoft.com/office/officeart/2008/layout/CircularPictureCallout"/>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2FEA6E0-CD4C-424B-84C2-7DCE8EC49453}"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F319FC3D-C8E9-418E-B406-545ADD78790D}">
      <dgm:prSet phldrT="[Testo]" phldr="1"/>
      <dgm:spPr/>
      <dgm:t>
        <a:bodyPr/>
        <a:lstStyle/>
        <a:p>
          <a:endParaRPr lang="it-IT" dirty="0"/>
        </a:p>
      </dgm:t>
    </dgm:pt>
    <dgm:pt modelId="{2BF4DE35-4156-45FE-9B4F-F263D32562F2}" type="parTrans" cxnId="{E49FE373-3FE9-4C1A-A465-AFCA7A97F82C}">
      <dgm:prSet/>
      <dgm:spPr/>
      <dgm:t>
        <a:bodyPr/>
        <a:lstStyle/>
        <a:p>
          <a:endParaRPr lang="it-IT"/>
        </a:p>
      </dgm:t>
    </dgm:pt>
    <dgm:pt modelId="{D5918A49-E8BC-4EDD-A294-AB650FDF90D1}" type="sibTrans" cxnId="{E49FE373-3FE9-4C1A-A465-AFCA7A97F82C}">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33000" r="-33000"/>
          </a:stretch>
        </a:blipFill>
      </dgm:spPr>
      <dgm:t>
        <a:bodyPr/>
        <a:lstStyle/>
        <a:p>
          <a:endParaRPr lang="it-IT"/>
        </a:p>
      </dgm:t>
    </dgm:pt>
    <dgm:pt modelId="{B44A4D9D-7677-4EDF-9C2B-ECFFEB47077B}" type="pres">
      <dgm:prSet presAssocID="{12FEA6E0-CD4C-424B-84C2-7DCE8EC49453}" presName="Name0" presStyleCnt="0">
        <dgm:presLayoutVars>
          <dgm:chMax val="7"/>
          <dgm:chPref val="7"/>
          <dgm:dir/>
        </dgm:presLayoutVars>
      </dgm:prSet>
      <dgm:spPr/>
    </dgm:pt>
    <dgm:pt modelId="{02956F1F-A7FA-4987-9FFD-EE21936C95DD}" type="pres">
      <dgm:prSet presAssocID="{12FEA6E0-CD4C-424B-84C2-7DCE8EC49453}" presName="Name1" presStyleCnt="0"/>
      <dgm:spPr/>
    </dgm:pt>
    <dgm:pt modelId="{D114B51D-B2B3-47E7-B97B-4F3B66277F5F}" type="pres">
      <dgm:prSet presAssocID="{D5918A49-E8BC-4EDD-A294-AB650FDF90D1}" presName="picture_1" presStyleCnt="0"/>
      <dgm:spPr/>
    </dgm:pt>
    <dgm:pt modelId="{E2313948-AE0D-4D99-8AAA-2509BB650C7E}" type="pres">
      <dgm:prSet presAssocID="{D5918A49-E8BC-4EDD-A294-AB650FDF90D1}" presName="pictureRepeatNode" presStyleLbl="alignImgPlace1" presStyleIdx="0" presStyleCnt="1" custScaleX="95210" custScaleY="89811" custLinFactNeighborX="-32839" custLinFactNeighborY="1237"/>
      <dgm:spPr/>
    </dgm:pt>
    <dgm:pt modelId="{EB60D4A0-9C3A-4F50-85D8-1E39CB729113}" type="pres">
      <dgm:prSet presAssocID="{F319FC3D-C8E9-418E-B406-545ADD78790D}" presName="text_1" presStyleLbl="node1" presStyleIdx="0" presStyleCnt="0" custLinFactX="3737" custLinFactNeighborX="100000" custLinFactNeighborY="85355">
        <dgm:presLayoutVars>
          <dgm:bulletEnabled val="1"/>
        </dgm:presLayoutVars>
      </dgm:prSet>
      <dgm:spPr/>
    </dgm:pt>
  </dgm:ptLst>
  <dgm:cxnLst>
    <dgm:cxn modelId="{36697624-A19C-4E56-8C44-890FAB365938}" type="presOf" srcId="{12FEA6E0-CD4C-424B-84C2-7DCE8EC49453}" destId="{B44A4D9D-7677-4EDF-9C2B-ECFFEB47077B}" srcOrd="0" destOrd="0" presId="urn:microsoft.com/office/officeart/2008/layout/CircularPictureCallout"/>
    <dgm:cxn modelId="{E49FE373-3FE9-4C1A-A465-AFCA7A97F82C}" srcId="{12FEA6E0-CD4C-424B-84C2-7DCE8EC49453}" destId="{F319FC3D-C8E9-418E-B406-545ADD78790D}" srcOrd="0" destOrd="0" parTransId="{2BF4DE35-4156-45FE-9B4F-F263D32562F2}" sibTransId="{D5918A49-E8BC-4EDD-A294-AB650FDF90D1}"/>
    <dgm:cxn modelId="{53E32BBF-E486-4FA8-8C9D-908943222F7C}" type="presOf" srcId="{D5918A49-E8BC-4EDD-A294-AB650FDF90D1}" destId="{E2313948-AE0D-4D99-8AAA-2509BB650C7E}" srcOrd="0" destOrd="0" presId="urn:microsoft.com/office/officeart/2008/layout/CircularPictureCallout"/>
    <dgm:cxn modelId="{5FFA8CD6-09E2-4F71-ACE6-F5D93ADA7225}" type="presOf" srcId="{F319FC3D-C8E9-418E-B406-545ADD78790D}" destId="{EB60D4A0-9C3A-4F50-85D8-1E39CB729113}" srcOrd="0" destOrd="0" presId="urn:microsoft.com/office/officeart/2008/layout/CircularPictureCallout"/>
    <dgm:cxn modelId="{118ED84E-D67E-4887-B10F-DFA2D27B3FFF}" type="presParOf" srcId="{B44A4D9D-7677-4EDF-9C2B-ECFFEB47077B}" destId="{02956F1F-A7FA-4987-9FFD-EE21936C95DD}" srcOrd="0" destOrd="0" presId="urn:microsoft.com/office/officeart/2008/layout/CircularPictureCallout"/>
    <dgm:cxn modelId="{6523AA8F-E47C-4A80-8873-9E561883F248}" type="presParOf" srcId="{02956F1F-A7FA-4987-9FFD-EE21936C95DD}" destId="{D114B51D-B2B3-47E7-B97B-4F3B66277F5F}" srcOrd="0" destOrd="0" presId="urn:microsoft.com/office/officeart/2008/layout/CircularPictureCallout"/>
    <dgm:cxn modelId="{F7A04A71-55CA-4410-B8C7-F116F1F59D12}" type="presParOf" srcId="{D114B51D-B2B3-47E7-B97B-4F3B66277F5F}" destId="{E2313948-AE0D-4D99-8AAA-2509BB650C7E}" srcOrd="0" destOrd="0" presId="urn:microsoft.com/office/officeart/2008/layout/CircularPictureCallout"/>
    <dgm:cxn modelId="{3DE80F9D-F081-4FCD-BCDA-389DECC66F45}" type="presParOf" srcId="{02956F1F-A7FA-4987-9FFD-EE21936C95DD}" destId="{EB60D4A0-9C3A-4F50-85D8-1E39CB729113}" srcOrd="1" destOrd="0" presId="urn:microsoft.com/office/officeart/2008/layout/CircularPictureCallou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9EA203A-9C00-4573-B3F2-05E8D034B3D0}"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4542DFF7-8D2C-4526-9E06-F3EB7BE3B1F8}">
      <dgm:prSet phldrT="[Testo]" phldr="1"/>
      <dgm:spPr/>
      <dgm:t>
        <a:bodyPr/>
        <a:lstStyle/>
        <a:p>
          <a:endParaRPr lang="it-IT" dirty="0"/>
        </a:p>
      </dgm:t>
    </dgm:pt>
    <dgm:pt modelId="{1A0FE757-4514-465E-80AD-CA6BB215943B}" type="parTrans" cxnId="{06B660B1-F8CA-4456-965E-8E51A3AD88E7}">
      <dgm:prSet/>
      <dgm:spPr/>
      <dgm:t>
        <a:bodyPr/>
        <a:lstStyle/>
        <a:p>
          <a:endParaRPr lang="it-IT"/>
        </a:p>
      </dgm:t>
    </dgm:pt>
    <dgm:pt modelId="{C656D3FC-6B31-4BDD-B2F3-2F30284CBFD8}" type="sibTrans" cxnId="{06B660B1-F8CA-4456-965E-8E51A3AD88E7}">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t>
        <a:bodyPr/>
        <a:lstStyle/>
        <a:p>
          <a:endParaRPr lang="it-IT"/>
        </a:p>
      </dgm:t>
    </dgm:pt>
    <dgm:pt modelId="{1F6C2D95-D140-4B82-8776-A168AEC882FE}" type="pres">
      <dgm:prSet presAssocID="{C9EA203A-9C00-4573-B3F2-05E8D034B3D0}" presName="Name0" presStyleCnt="0">
        <dgm:presLayoutVars>
          <dgm:chMax val="7"/>
          <dgm:chPref val="7"/>
          <dgm:dir/>
        </dgm:presLayoutVars>
      </dgm:prSet>
      <dgm:spPr/>
    </dgm:pt>
    <dgm:pt modelId="{599AA62A-9568-4E9A-BC96-B67A93D9CAE2}" type="pres">
      <dgm:prSet presAssocID="{C9EA203A-9C00-4573-B3F2-05E8D034B3D0}" presName="Name1" presStyleCnt="0"/>
      <dgm:spPr/>
    </dgm:pt>
    <dgm:pt modelId="{AB8ACE81-BB73-49F6-A4B7-7E415D7F1617}" type="pres">
      <dgm:prSet presAssocID="{C656D3FC-6B31-4BDD-B2F3-2F30284CBFD8}" presName="picture_1" presStyleCnt="0"/>
      <dgm:spPr/>
    </dgm:pt>
    <dgm:pt modelId="{18C8507E-B910-442F-8FCF-B5831D0B69E7}" type="pres">
      <dgm:prSet presAssocID="{C656D3FC-6B31-4BDD-B2F3-2F30284CBFD8}" presName="pictureRepeatNode" presStyleLbl="alignImgPlace1" presStyleIdx="0" presStyleCnt="1" custScaleX="134353" custScaleY="121264" custLinFactNeighborX="-36664" custLinFactNeighborY="-43452"/>
      <dgm:spPr/>
    </dgm:pt>
    <dgm:pt modelId="{C2C80A0D-831D-495A-BB57-C68911CB2836}" type="pres">
      <dgm:prSet presAssocID="{4542DFF7-8D2C-4526-9E06-F3EB7BE3B1F8}" presName="text_1" presStyleLbl="node1" presStyleIdx="0" presStyleCnt="0" custLinFactY="548" custLinFactNeighborX="52539" custLinFactNeighborY="100000">
        <dgm:presLayoutVars>
          <dgm:bulletEnabled val="1"/>
        </dgm:presLayoutVars>
      </dgm:prSet>
      <dgm:spPr/>
    </dgm:pt>
  </dgm:ptLst>
  <dgm:cxnLst>
    <dgm:cxn modelId="{01395205-38E4-42A9-8221-B4AC586A8065}" type="presOf" srcId="{4542DFF7-8D2C-4526-9E06-F3EB7BE3B1F8}" destId="{C2C80A0D-831D-495A-BB57-C68911CB2836}" srcOrd="0" destOrd="0" presId="urn:microsoft.com/office/officeart/2008/layout/CircularPictureCallout"/>
    <dgm:cxn modelId="{7188C40B-97DA-4583-A817-3BDDF1C700F7}" type="presOf" srcId="{C9EA203A-9C00-4573-B3F2-05E8D034B3D0}" destId="{1F6C2D95-D140-4B82-8776-A168AEC882FE}" srcOrd="0" destOrd="0" presId="urn:microsoft.com/office/officeart/2008/layout/CircularPictureCallout"/>
    <dgm:cxn modelId="{F2FAFB0F-8610-42BA-B3F4-09F76A955C3B}" type="presOf" srcId="{C656D3FC-6B31-4BDD-B2F3-2F30284CBFD8}" destId="{18C8507E-B910-442F-8FCF-B5831D0B69E7}" srcOrd="0" destOrd="0" presId="urn:microsoft.com/office/officeart/2008/layout/CircularPictureCallout"/>
    <dgm:cxn modelId="{06B660B1-F8CA-4456-965E-8E51A3AD88E7}" srcId="{C9EA203A-9C00-4573-B3F2-05E8D034B3D0}" destId="{4542DFF7-8D2C-4526-9E06-F3EB7BE3B1F8}" srcOrd="0" destOrd="0" parTransId="{1A0FE757-4514-465E-80AD-CA6BB215943B}" sibTransId="{C656D3FC-6B31-4BDD-B2F3-2F30284CBFD8}"/>
    <dgm:cxn modelId="{195CC8B8-740D-4335-BC72-5C3D3939CDC8}" type="presParOf" srcId="{1F6C2D95-D140-4B82-8776-A168AEC882FE}" destId="{599AA62A-9568-4E9A-BC96-B67A93D9CAE2}" srcOrd="0" destOrd="0" presId="urn:microsoft.com/office/officeart/2008/layout/CircularPictureCallout"/>
    <dgm:cxn modelId="{F1BDC394-8B73-4DCE-BDC4-7736209FD49B}" type="presParOf" srcId="{599AA62A-9568-4E9A-BC96-B67A93D9CAE2}" destId="{AB8ACE81-BB73-49F6-A4B7-7E415D7F1617}" srcOrd="0" destOrd="0" presId="urn:microsoft.com/office/officeart/2008/layout/CircularPictureCallout"/>
    <dgm:cxn modelId="{88B0BDF9-8C20-4238-9E32-77B5D31B75C6}" type="presParOf" srcId="{AB8ACE81-BB73-49F6-A4B7-7E415D7F1617}" destId="{18C8507E-B910-442F-8FCF-B5831D0B69E7}" srcOrd="0" destOrd="0" presId="urn:microsoft.com/office/officeart/2008/layout/CircularPictureCallout"/>
    <dgm:cxn modelId="{A9B94828-AAFC-4825-8D6D-DEB4BAD5ECF8}" type="presParOf" srcId="{599AA62A-9568-4E9A-BC96-B67A93D9CAE2}" destId="{C2C80A0D-831D-495A-BB57-C68911CB2836}" srcOrd="1" destOrd="0" presId="urn:microsoft.com/office/officeart/2008/layout/CircularPictureCallou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DCADAD3-516B-4519-8F12-0D7D18987443}"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DC552171-1F94-4F1E-9FCF-AF853DFBBD8D}">
      <dgm:prSet phldrT="[Testo]" phldr="1"/>
      <dgm:spPr/>
      <dgm:t>
        <a:bodyPr/>
        <a:lstStyle/>
        <a:p>
          <a:endParaRPr lang="it-IT" dirty="0"/>
        </a:p>
      </dgm:t>
    </dgm:pt>
    <dgm:pt modelId="{FC47FE03-628A-43CC-AD68-716FE7287063}" type="parTrans" cxnId="{0B241CA2-A12F-4803-B85D-48A606B0CCC9}">
      <dgm:prSet/>
      <dgm:spPr/>
      <dgm:t>
        <a:bodyPr/>
        <a:lstStyle/>
        <a:p>
          <a:endParaRPr lang="it-IT"/>
        </a:p>
      </dgm:t>
    </dgm:pt>
    <dgm:pt modelId="{B62B0047-104C-4B1B-A614-887D40EEA27C}" type="sibTrans" cxnId="{0B241CA2-A12F-4803-B85D-48A606B0CCC9}">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t>
        <a:bodyPr/>
        <a:lstStyle/>
        <a:p>
          <a:endParaRPr lang="it-IT"/>
        </a:p>
      </dgm:t>
    </dgm:pt>
    <dgm:pt modelId="{3A6181C3-1F37-4174-8166-C117BFE35971}" type="pres">
      <dgm:prSet presAssocID="{4DCADAD3-516B-4519-8F12-0D7D18987443}" presName="Name0" presStyleCnt="0">
        <dgm:presLayoutVars>
          <dgm:chMax val="7"/>
          <dgm:chPref val="7"/>
          <dgm:dir/>
        </dgm:presLayoutVars>
      </dgm:prSet>
      <dgm:spPr/>
    </dgm:pt>
    <dgm:pt modelId="{577899A8-A92A-425B-9968-FF2F3890D1CA}" type="pres">
      <dgm:prSet presAssocID="{4DCADAD3-516B-4519-8F12-0D7D18987443}" presName="Name1" presStyleCnt="0"/>
      <dgm:spPr/>
    </dgm:pt>
    <dgm:pt modelId="{75889E12-DC80-487D-BA8D-EADF83408D86}" type="pres">
      <dgm:prSet presAssocID="{B62B0047-104C-4B1B-A614-887D40EEA27C}" presName="picture_1" presStyleCnt="0"/>
      <dgm:spPr/>
    </dgm:pt>
    <dgm:pt modelId="{00CC4F8F-24D4-4FE3-9D8C-3D17653EC15B}" type="pres">
      <dgm:prSet presAssocID="{B62B0047-104C-4B1B-A614-887D40EEA27C}" presName="pictureRepeatNode" presStyleLbl="alignImgPlace1" presStyleIdx="0" presStyleCnt="1" custScaleX="158335" custScaleY="148891" custLinFactNeighborX="-19734" custLinFactNeighborY="12718"/>
      <dgm:spPr/>
    </dgm:pt>
    <dgm:pt modelId="{7251A106-713A-40F7-A0F4-134E0856D810}" type="pres">
      <dgm:prSet presAssocID="{DC552171-1F94-4F1E-9FCF-AF853DFBBD8D}" presName="text_1" presStyleLbl="node1" presStyleIdx="0" presStyleCnt="0" custLinFactX="-707" custLinFactY="-163755" custLinFactNeighborX="-100000" custLinFactNeighborY="-200000">
        <dgm:presLayoutVars>
          <dgm:bulletEnabled val="1"/>
        </dgm:presLayoutVars>
      </dgm:prSet>
      <dgm:spPr/>
    </dgm:pt>
  </dgm:ptLst>
  <dgm:cxnLst>
    <dgm:cxn modelId="{EBFDD24F-B404-4F85-80F0-5CA8C6F71E53}" type="presOf" srcId="{4DCADAD3-516B-4519-8F12-0D7D18987443}" destId="{3A6181C3-1F37-4174-8166-C117BFE35971}" srcOrd="0" destOrd="0" presId="urn:microsoft.com/office/officeart/2008/layout/CircularPictureCallout"/>
    <dgm:cxn modelId="{CCFC5A64-139B-447F-BAB1-2478DA4321DF}" type="presOf" srcId="{DC552171-1F94-4F1E-9FCF-AF853DFBBD8D}" destId="{7251A106-713A-40F7-A0F4-134E0856D810}" srcOrd="0" destOrd="0" presId="urn:microsoft.com/office/officeart/2008/layout/CircularPictureCallout"/>
    <dgm:cxn modelId="{CC196679-7A09-40F5-946A-625F8E4BAC4F}" type="presOf" srcId="{B62B0047-104C-4B1B-A614-887D40EEA27C}" destId="{00CC4F8F-24D4-4FE3-9D8C-3D17653EC15B}" srcOrd="0" destOrd="0" presId="urn:microsoft.com/office/officeart/2008/layout/CircularPictureCallout"/>
    <dgm:cxn modelId="{0B241CA2-A12F-4803-B85D-48A606B0CCC9}" srcId="{4DCADAD3-516B-4519-8F12-0D7D18987443}" destId="{DC552171-1F94-4F1E-9FCF-AF853DFBBD8D}" srcOrd="0" destOrd="0" parTransId="{FC47FE03-628A-43CC-AD68-716FE7287063}" sibTransId="{B62B0047-104C-4B1B-A614-887D40EEA27C}"/>
    <dgm:cxn modelId="{419759B0-4274-4831-AAC9-E505081A6C6B}" type="presParOf" srcId="{3A6181C3-1F37-4174-8166-C117BFE35971}" destId="{577899A8-A92A-425B-9968-FF2F3890D1CA}" srcOrd="0" destOrd="0" presId="urn:microsoft.com/office/officeart/2008/layout/CircularPictureCallout"/>
    <dgm:cxn modelId="{CB5D462B-6D83-4188-BBAD-91F32B733CFD}" type="presParOf" srcId="{577899A8-A92A-425B-9968-FF2F3890D1CA}" destId="{75889E12-DC80-487D-BA8D-EADF83408D86}" srcOrd="0" destOrd="0" presId="urn:microsoft.com/office/officeart/2008/layout/CircularPictureCallout"/>
    <dgm:cxn modelId="{3754C33D-5657-441B-8AA1-F814DA9E6D1E}" type="presParOf" srcId="{75889E12-DC80-487D-BA8D-EADF83408D86}" destId="{00CC4F8F-24D4-4FE3-9D8C-3D17653EC15B}" srcOrd="0" destOrd="0" presId="urn:microsoft.com/office/officeart/2008/layout/CircularPictureCallout"/>
    <dgm:cxn modelId="{3A979E68-CA79-4BFF-B386-0FAC12D41CD4}" type="presParOf" srcId="{577899A8-A92A-425B-9968-FF2F3890D1CA}" destId="{7251A106-713A-40F7-A0F4-134E0856D810}" srcOrd="1" destOrd="0" presId="urn:microsoft.com/office/officeart/2008/layout/CircularPictureCallout"/>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1C9A660-D27D-4EFF-B36E-38B944400280}"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D3E55225-1CAA-48FE-8257-4D60AB8DE910}">
      <dgm:prSet phldrT="[Testo]" phldr="1"/>
      <dgm:spPr/>
      <dgm:t>
        <a:bodyPr/>
        <a:lstStyle/>
        <a:p>
          <a:endParaRPr lang="it-IT" dirty="0"/>
        </a:p>
      </dgm:t>
    </dgm:pt>
    <dgm:pt modelId="{8A418232-EB39-4EEC-9C9C-2E1D31A79878}" type="parTrans" cxnId="{AD236A03-658D-4BEA-95CB-7692DA67EA80}">
      <dgm:prSet/>
      <dgm:spPr/>
      <dgm:t>
        <a:bodyPr/>
        <a:lstStyle/>
        <a:p>
          <a:endParaRPr lang="it-IT"/>
        </a:p>
      </dgm:t>
    </dgm:pt>
    <dgm:pt modelId="{7783A026-5B67-4134-8DB9-48C98A75F787}" type="sibTrans" cxnId="{AD236A03-658D-4BEA-95CB-7692DA67EA80}">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t>
        <a:bodyPr/>
        <a:lstStyle/>
        <a:p>
          <a:endParaRPr lang="it-IT"/>
        </a:p>
      </dgm:t>
    </dgm:pt>
    <dgm:pt modelId="{98AD47CE-ED03-4393-A627-F6D497735367}" type="pres">
      <dgm:prSet presAssocID="{71C9A660-D27D-4EFF-B36E-38B944400280}" presName="Name0" presStyleCnt="0">
        <dgm:presLayoutVars>
          <dgm:chMax val="7"/>
          <dgm:chPref val="7"/>
          <dgm:dir/>
        </dgm:presLayoutVars>
      </dgm:prSet>
      <dgm:spPr/>
    </dgm:pt>
    <dgm:pt modelId="{6922E491-968F-4BA9-8AE2-03751BBDDDC9}" type="pres">
      <dgm:prSet presAssocID="{71C9A660-D27D-4EFF-B36E-38B944400280}" presName="Name1" presStyleCnt="0"/>
      <dgm:spPr/>
    </dgm:pt>
    <dgm:pt modelId="{9A029312-DAE8-449E-85BD-427DF4E4CA9E}" type="pres">
      <dgm:prSet presAssocID="{7783A026-5B67-4134-8DB9-48C98A75F787}" presName="picture_1" presStyleCnt="0"/>
      <dgm:spPr/>
    </dgm:pt>
    <dgm:pt modelId="{F5198A7D-AC2E-49FE-B932-C0CECA2D409D}" type="pres">
      <dgm:prSet presAssocID="{7783A026-5B67-4134-8DB9-48C98A75F787}" presName="pictureRepeatNode" presStyleLbl="alignImgPlace1" presStyleIdx="0" presStyleCnt="1" custScaleX="65272" custScaleY="62870" custLinFactNeighborX="-41361" custLinFactNeighborY="10747"/>
      <dgm:spPr/>
    </dgm:pt>
    <dgm:pt modelId="{C581EB3D-1601-4610-8DC6-221EA706DCDF}" type="pres">
      <dgm:prSet presAssocID="{D3E55225-1CAA-48FE-8257-4D60AB8DE910}" presName="text_1" presStyleLbl="node1" presStyleIdx="0" presStyleCnt="0" custScaleX="9463" custScaleY="49706" custLinFactX="-58914" custLinFactY="-51800" custLinFactNeighborX="-100000" custLinFactNeighborY="-100000">
        <dgm:presLayoutVars>
          <dgm:bulletEnabled val="1"/>
        </dgm:presLayoutVars>
      </dgm:prSet>
      <dgm:spPr/>
    </dgm:pt>
  </dgm:ptLst>
  <dgm:cxnLst>
    <dgm:cxn modelId="{AD236A03-658D-4BEA-95CB-7692DA67EA80}" srcId="{71C9A660-D27D-4EFF-B36E-38B944400280}" destId="{D3E55225-1CAA-48FE-8257-4D60AB8DE910}" srcOrd="0" destOrd="0" parTransId="{8A418232-EB39-4EEC-9C9C-2E1D31A79878}" sibTransId="{7783A026-5B67-4134-8DB9-48C98A75F787}"/>
    <dgm:cxn modelId="{E65D1905-AB1B-497A-87DC-C7F013B84AA7}" type="presOf" srcId="{D3E55225-1CAA-48FE-8257-4D60AB8DE910}" destId="{C581EB3D-1601-4610-8DC6-221EA706DCDF}" srcOrd="0" destOrd="0" presId="urn:microsoft.com/office/officeart/2008/layout/CircularPictureCallout"/>
    <dgm:cxn modelId="{D3884A54-AD52-4BDC-A996-FAAAA6A28809}" type="presOf" srcId="{71C9A660-D27D-4EFF-B36E-38B944400280}" destId="{98AD47CE-ED03-4393-A627-F6D497735367}" srcOrd="0" destOrd="0" presId="urn:microsoft.com/office/officeart/2008/layout/CircularPictureCallout"/>
    <dgm:cxn modelId="{C03F3060-FFB4-4762-9DD2-3D700D10C608}" type="presOf" srcId="{7783A026-5B67-4134-8DB9-48C98A75F787}" destId="{F5198A7D-AC2E-49FE-B932-C0CECA2D409D}" srcOrd="0" destOrd="0" presId="urn:microsoft.com/office/officeart/2008/layout/CircularPictureCallout"/>
    <dgm:cxn modelId="{A5B2940A-4CC1-4925-9C3D-637A57FCBDBA}" type="presParOf" srcId="{98AD47CE-ED03-4393-A627-F6D497735367}" destId="{6922E491-968F-4BA9-8AE2-03751BBDDDC9}" srcOrd="0" destOrd="0" presId="urn:microsoft.com/office/officeart/2008/layout/CircularPictureCallout"/>
    <dgm:cxn modelId="{32E9C8D9-73F5-49E7-85D5-4A696573C391}" type="presParOf" srcId="{6922E491-968F-4BA9-8AE2-03751BBDDDC9}" destId="{9A029312-DAE8-449E-85BD-427DF4E4CA9E}" srcOrd="0" destOrd="0" presId="urn:microsoft.com/office/officeart/2008/layout/CircularPictureCallout"/>
    <dgm:cxn modelId="{E711D883-BF2C-4EEA-AFC8-67F74428716D}" type="presParOf" srcId="{9A029312-DAE8-449E-85BD-427DF4E4CA9E}" destId="{F5198A7D-AC2E-49FE-B932-C0CECA2D409D}" srcOrd="0" destOrd="0" presId="urn:microsoft.com/office/officeart/2008/layout/CircularPictureCallout"/>
    <dgm:cxn modelId="{8B8B67CB-6B3A-425E-81EA-1E0EF28BE16A}" type="presParOf" srcId="{6922E491-968F-4BA9-8AE2-03751BBDDDC9}" destId="{C581EB3D-1601-4610-8DC6-221EA706DCDF}" srcOrd="1" destOrd="0" presId="urn:microsoft.com/office/officeart/2008/layout/CircularPictureCallou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591F1C7-DC62-4957-9B99-BEB6ED1130C4}"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E851E34A-FBD0-441B-AF96-6901087AFDE5}">
      <dgm:prSet phldrT="[Testo]" phldr="1"/>
      <dgm:spPr/>
      <dgm:t>
        <a:bodyPr/>
        <a:lstStyle/>
        <a:p>
          <a:endParaRPr lang="it-IT" dirty="0"/>
        </a:p>
      </dgm:t>
    </dgm:pt>
    <dgm:pt modelId="{35984196-8EDA-401B-8473-0D0912ACEA1D}" type="parTrans" cxnId="{F9383F85-DD63-431D-B548-80C9A74821FD}">
      <dgm:prSet/>
      <dgm:spPr/>
      <dgm:t>
        <a:bodyPr/>
        <a:lstStyle/>
        <a:p>
          <a:endParaRPr lang="it-IT"/>
        </a:p>
      </dgm:t>
    </dgm:pt>
    <dgm:pt modelId="{4539D127-122A-4FB9-B654-4CEB0FA2B6E7}" type="sibTrans" cxnId="{F9383F85-DD63-431D-B548-80C9A74821FD}">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it-IT"/>
        </a:p>
      </dgm:t>
    </dgm:pt>
    <dgm:pt modelId="{F742F446-57A9-457E-AEE9-36EDA9827C58}" type="pres">
      <dgm:prSet presAssocID="{4591F1C7-DC62-4957-9B99-BEB6ED1130C4}" presName="Name0" presStyleCnt="0">
        <dgm:presLayoutVars>
          <dgm:chMax val="7"/>
          <dgm:chPref val="7"/>
          <dgm:dir/>
        </dgm:presLayoutVars>
      </dgm:prSet>
      <dgm:spPr/>
    </dgm:pt>
    <dgm:pt modelId="{7CEECC6E-78DE-4C74-9106-6E1951DF25D1}" type="pres">
      <dgm:prSet presAssocID="{4591F1C7-DC62-4957-9B99-BEB6ED1130C4}" presName="Name1" presStyleCnt="0"/>
      <dgm:spPr/>
    </dgm:pt>
    <dgm:pt modelId="{7EAB2160-0879-4D29-8789-95840A16E20C}" type="pres">
      <dgm:prSet presAssocID="{4539D127-122A-4FB9-B654-4CEB0FA2B6E7}" presName="picture_1" presStyleCnt="0"/>
      <dgm:spPr/>
    </dgm:pt>
    <dgm:pt modelId="{E63A4646-6FD7-4B2A-B0CD-9C86B95A60A3}" type="pres">
      <dgm:prSet presAssocID="{4539D127-122A-4FB9-B654-4CEB0FA2B6E7}" presName="pictureRepeatNode" presStyleLbl="alignImgPlace1" presStyleIdx="0" presStyleCnt="1" custScaleX="87826" custScaleY="85440" custLinFactNeighborX="-58652" custLinFactNeighborY="-1372"/>
      <dgm:spPr/>
    </dgm:pt>
    <dgm:pt modelId="{10787BF1-CEC8-4567-B701-2DF7FE09FBD1}" type="pres">
      <dgm:prSet presAssocID="{E851E34A-FBD0-441B-AF96-6901087AFDE5}" presName="text_1" presStyleLbl="node1" presStyleIdx="0" presStyleCnt="0" custScaleX="46060" custScaleY="70411" custLinFactY="-100000" custLinFactNeighborX="-89994" custLinFactNeighborY="-141235">
        <dgm:presLayoutVars>
          <dgm:bulletEnabled val="1"/>
        </dgm:presLayoutVars>
      </dgm:prSet>
      <dgm:spPr/>
    </dgm:pt>
  </dgm:ptLst>
  <dgm:cxnLst>
    <dgm:cxn modelId="{01B22836-0B38-4FC7-BD2E-969CA2F779D9}" type="presOf" srcId="{4591F1C7-DC62-4957-9B99-BEB6ED1130C4}" destId="{F742F446-57A9-457E-AEE9-36EDA9827C58}" srcOrd="0" destOrd="0" presId="urn:microsoft.com/office/officeart/2008/layout/CircularPictureCallout"/>
    <dgm:cxn modelId="{F9383F85-DD63-431D-B548-80C9A74821FD}" srcId="{4591F1C7-DC62-4957-9B99-BEB6ED1130C4}" destId="{E851E34A-FBD0-441B-AF96-6901087AFDE5}" srcOrd="0" destOrd="0" parTransId="{35984196-8EDA-401B-8473-0D0912ACEA1D}" sibTransId="{4539D127-122A-4FB9-B654-4CEB0FA2B6E7}"/>
    <dgm:cxn modelId="{1121CA96-4322-4C3A-A07E-5CD66D3BCA84}" type="presOf" srcId="{E851E34A-FBD0-441B-AF96-6901087AFDE5}" destId="{10787BF1-CEC8-4567-B701-2DF7FE09FBD1}" srcOrd="0" destOrd="0" presId="urn:microsoft.com/office/officeart/2008/layout/CircularPictureCallout"/>
    <dgm:cxn modelId="{FB52CCFC-4C50-46B9-AFBA-2366FBC25F42}" type="presOf" srcId="{4539D127-122A-4FB9-B654-4CEB0FA2B6E7}" destId="{E63A4646-6FD7-4B2A-B0CD-9C86B95A60A3}" srcOrd="0" destOrd="0" presId="urn:microsoft.com/office/officeart/2008/layout/CircularPictureCallout"/>
    <dgm:cxn modelId="{2C687F27-93BD-4D7D-B1A5-CFC9E4795CAC}" type="presParOf" srcId="{F742F446-57A9-457E-AEE9-36EDA9827C58}" destId="{7CEECC6E-78DE-4C74-9106-6E1951DF25D1}" srcOrd="0" destOrd="0" presId="urn:microsoft.com/office/officeart/2008/layout/CircularPictureCallout"/>
    <dgm:cxn modelId="{2AB276CF-43BB-48EA-AE0E-934D70663494}" type="presParOf" srcId="{7CEECC6E-78DE-4C74-9106-6E1951DF25D1}" destId="{7EAB2160-0879-4D29-8789-95840A16E20C}" srcOrd="0" destOrd="0" presId="urn:microsoft.com/office/officeart/2008/layout/CircularPictureCallout"/>
    <dgm:cxn modelId="{B0C1E312-C869-4BB7-B671-51AAB443BFB0}" type="presParOf" srcId="{7EAB2160-0879-4D29-8789-95840A16E20C}" destId="{E63A4646-6FD7-4B2A-B0CD-9C86B95A60A3}" srcOrd="0" destOrd="0" presId="urn:microsoft.com/office/officeart/2008/layout/CircularPictureCallout"/>
    <dgm:cxn modelId="{D6E50CA7-751A-48B0-8A08-FEA735410DD6}" type="presParOf" srcId="{7CEECC6E-78DE-4C74-9106-6E1951DF25D1}" destId="{10787BF1-CEC8-4567-B701-2DF7FE09FBD1}" srcOrd="1" destOrd="0" presId="urn:microsoft.com/office/officeart/2008/layout/CircularPictureCallou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6E589DC-54BF-4DFC-82F8-B081C7DB68DE}"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90B1CC0F-11A6-44D0-91F4-5C1A55BCBF5E}">
      <dgm:prSet phldrT="[Testo]" phldr="1"/>
      <dgm:spPr/>
      <dgm:t>
        <a:bodyPr/>
        <a:lstStyle/>
        <a:p>
          <a:endParaRPr lang="it-IT" dirty="0"/>
        </a:p>
      </dgm:t>
    </dgm:pt>
    <dgm:pt modelId="{563B317D-09B0-457B-BE11-193450EA8E1B}" type="parTrans" cxnId="{9CC52983-262E-4CA0-B69D-4659B16A25CC}">
      <dgm:prSet/>
      <dgm:spPr/>
      <dgm:t>
        <a:bodyPr/>
        <a:lstStyle/>
        <a:p>
          <a:endParaRPr lang="it-IT"/>
        </a:p>
      </dgm:t>
    </dgm:pt>
    <dgm:pt modelId="{D779BC9C-7349-45AA-9FAF-DCA042EA4931}" type="sibTrans" cxnId="{9CC52983-262E-4CA0-B69D-4659B16A25CC}">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6000" r="-26000"/>
          </a:stretch>
        </a:blipFill>
      </dgm:spPr>
      <dgm:t>
        <a:bodyPr/>
        <a:lstStyle/>
        <a:p>
          <a:endParaRPr lang="it-IT"/>
        </a:p>
      </dgm:t>
    </dgm:pt>
    <dgm:pt modelId="{DFB155B0-3AD5-41B7-A911-4C7F3C57C552}" type="pres">
      <dgm:prSet presAssocID="{66E589DC-54BF-4DFC-82F8-B081C7DB68DE}" presName="Name0" presStyleCnt="0">
        <dgm:presLayoutVars>
          <dgm:chMax val="7"/>
          <dgm:chPref val="7"/>
          <dgm:dir/>
        </dgm:presLayoutVars>
      </dgm:prSet>
      <dgm:spPr/>
    </dgm:pt>
    <dgm:pt modelId="{E0118D22-D51A-4CF7-80F9-BC1DC7F081D7}" type="pres">
      <dgm:prSet presAssocID="{66E589DC-54BF-4DFC-82F8-B081C7DB68DE}" presName="Name1" presStyleCnt="0"/>
      <dgm:spPr/>
    </dgm:pt>
    <dgm:pt modelId="{B2AE3287-7B41-499C-8A1C-980CA65BDCB5}" type="pres">
      <dgm:prSet presAssocID="{D779BC9C-7349-45AA-9FAF-DCA042EA4931}" presName="picture_1" presStyleCnt="0"/>
      <dgm:spPr/>
    </dgm:pt>
    <dgm:pt modelId="{55A15545-C823-4C18-BCB2-9DE453D291F6}" type="pres">
      <dgm:prSet presAssocID="{D779BC9C-7349-45AA-9FAF-DCA042EA4931}" presName="pictureRepeatNode" presStyleLbl="alignImgPlace1" presStyleIdx="0" presStyleCnt="1" custScaleX="140048" custScaleY="143422" custLinFactNeighborX="-17255" custLinFactNeighborY="18079"/>
      <dgm:spPr/>
    </dgm:pt>
    <dgm:pt modelId="{10653C44-60A6-474A-A698-87DE0B086695}" type="pres">
      <dgm:prSet presAssocID="{90B1CC0F-11A6-44D0-91F4-5C1A55BCBF5E}" presName="text_1" presStyleLbl="node1" presStyleIdx="0" presStyleCnt="0" custFlipVert="1" custFlipHor="1" custScaleX="5386" custScaleY="4586" custLinFactX="-22528" custLinFactY="-58421" custLinFactNeighborX="-100000" custLinFactNeighborY="-100000">
        <dgm:presLayoutVars>
          <dgm:bulletEnabled val="1"/>
        </dgm:presLayoutVars>
      </dgm:prSet>
      <dgm:spPr/>
    </dgm:pt>
  </dgm:ptLst>
  <dgm:cxnLst>
    <dgm:cxn modelId="{D619FF6D-8C2D-4B3E-A5E4-42FF94C650B3}" type="presOf" srcId="{90B1CC0F-11A6-44D0-91F4-5C1A55BCBF5E}" destId="{10653C44-60A6-474A-A698-87DE0B086695}" srcOrd="0" destOrd="0" presId="urn:microsoft.com/office/officeart/2008/layout/CircularPictureCallout"/>
    <dgm:cxn modelId="{9CC52983-262E-4CA0-B69D-4659B16A25CC}" srcId="{66E589DC-54BF-4DFC-82F8-B081C7DB68DE}" destId="{90B1CC0F-11A6-44D0-91F4-5C1A55BCBF5E}" srcOrd="0" destOrd="0" parTransId="{563B317D-09B0-457B-BE11-193450EA8E1B}" sibTransId="{D779BC9C-7349-45AA-9FAF-DCA042EA4931}"/>
    <dgm:cxn modelId="{4C1CB6CE-7153-4413-A972-B6BAB65EEA31}" type="presOf" srcId="{D779BC9C-7349-45AA-9FAF-DCA042EA4931}" destId="{55A15545-C823-4C18-BCB2-9DE453D291F6}" srcOrd="0" destOrd="0" presId="urn:microsoft.com/office/officeart/2008/layout/CircularPictureCallout"/>
    <dgm:cxn modelId="{64198AD4-5C4C-4B40-9BDE-93B114E3222A}" type="presOf" srcId="{66E589DC-54BF-4DFC-82F8-B081C7DB68DE}" destId="{DFB155B0-3AD5-41B7-A911-4C7F3C57C552}" srcOrd="0" destOrd="0" presId="urn:microsoft.com/office/officeart/2008/layout/CircularPictureCallout"/>
    <dgm:cxn modelId="{748C5E79-D860-441B-9CEE-F5CB826DF09E}" type="presParOf" srcId="{DFB155B0-3AD5-41B7-A911-4C7F3C57C552}" destId="{E0118D22-D51A-4CF7-80F9-BC1DC7F081D7}" srcOrd="0" destOrd="0" presId="urn:microsoft.com/office/officeart/2008/layout/CircularPictureCallout"/>
    <dgm:cxn modelId="{A38BE7E5-5BD3-4C17-80CA-789BDB832978}" type="presParOf" srcId="{E0118D22-D51A-4CF7-80F9-BC1DC7F081D7}" destId="{B2AE3287-7B41-499C-8A1C-980CA65BDCB5}" srcOrd="0" destOrd="0" presId="urn:microsoft.com/office/officeart/2008/layout/CircularPictureCallout"/>
    <dgm:cxn modelId="{B5CB5D04-E232-45A3-A9BD-24422218D8BB}" type="presParOf" srcId="{B2AE3287-7B41-499C-8A1C-980CA65BDCB5}" destId="{55A15545-C823-4C18-BCB2-9DE453D291F6}" srcOrd="0" destOrd="0" presId="urn:microsoft.com/office/officeart/2008/layout/CircularPictureCallout"/>
    <dgm:cxn modelId="{7EFEA4EA-DD13-4B04-B393-BF99A9EE2874}" type="presParOf" srcId="{E0118D22-D51A-4CF7-80F9-BC1DC7F081D7}" destId="{10653C44-60A6-474A-A698-87DE0B086695}" srcOrd="1" destOrd="0" presId="urn:microsoft.com/office/officeart/2008/layout/CircularPictureCallout"/>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C2BD405-3075-49F2-B7C8-37D40894771C}"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7BB322C7-2EE1-4F02-BA49-7187EE77AFCF}">
      <dgm:prSet phldrT="[Testo]" phldr="1"/>
      <dgm:spPr/>
      <dgm:t>
        <a:bodyPr/>
        <a:lstStyle/>
        <a:p>
          <a:endParaRPr lang="it-IT" dirty="0"/>
        </a:p>
      </dgm:t>
    </dgm:pt>
    <dgm:pt modelId="{FE8F820F-6A41-42C0-B075-96C2A2E4B85A}" type="parTrans" cxnId="{3ADC3C50-8A3F-4017-B0FC-7F43956520D6}">
      <dgm:prSet/>
      <dgm:spPr/>
      <dgm:t>
        <a:bodyPr/>
        <a:lstStyle/>
        <a:p>
          <a:endParaRPr lang="it-IT"/>
        </a:p>
      </dgm:t>
    </dgm:pt>
    <dgm:pt modelId="{BFF05523-3F66-4EFC-A226-75ED2B09C77C}" type="sibTrans" cxnId="{3ADC3C50-8A3F-4017-B0FC-7F43956520D6}">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t>
        <a:bodyPr/>
        <a:lstStyle/>
        <a:p>
          <a:endParaRPr lang="it-IT"/>
        </a:p>
      </dgm:t>
    </dgm:pt>
    <dgm:pt modelId="{EADE8CD5-FBD6-4A31-AA8F-BC0CEAFD6490}" type="pres">
      <dgm:prSet presAssocID="{DC2BD405-3075-49F2-B7C8-37D40894771C}" presName="Name0" presStyleCnt="0">
        <dgm:presLayoutVars>
          <dgm:chMax val="7"/>
          <dgm:chPref val="7"/>
          <dgm:dir/>
        </dgm:presLayoutVars>
      </dgm:prSet>
      <dgm:spPr/>
    </dgm:pt>
    <dgm:pt modelId="{3031E400-0459-4B1E-A99B-85DA018BE9BD}" type="pres">
      <dgm:prSet presAssocID="{DC2BD405-3075-49F2-B7C8-37D40894771C}" presName="Name1" presStyleCnt="0"/>
      <dgm:spPr/>
    </dgm:pt>
    <dgm:pt modelId="{1ADAC445-6ED1-462C-85BE-BE796EF21E76}" type="pres">
      <dgm:prSet presAssocID="{BFF05523-3F66-4EFC-A226-75ED2B09C77C}" presName="picture_1" presStyleCnt="0"/>
      <dgm:spPr/>
    </dgm:pt>
    <dgm:pt modelId="{E7CDD4A7-AE1E-4CC9-AEFB-2CA3E4AA9529}" type="pres">
      <dgm:prSet presAssocID="{BFF05523-3F66-4EFC-A226-75ED2B09C77C}" presName="pictureRepeatNode" presStyleLbl="alignImgPlace1" presStyleIdx="0" presStyleCnt="1" custScaleX="58570" custScaleY="56235" custLinFactNeighborX="-25460" custLinFactNeighborY="5529"/>
      <dgm:spPr/>
    </dgm:pt>
    <dgm:pt modelId="{3F4AE8B6-956A-4EE8-B013-8F85C1970142}" type="pres">
      <dgm:prSet presAssocID="{7BB322C7-2EE1-4F02-BA49-7187EE77AFCF}" presName="text_1" presStyleLbl="node1" presStyleIdx="0" presStyleCnt="0" custScaleX="35202" custScaleY="50075" custLinFactX="-41423" custLinFactY="-61370" custLinFactNeighborX="-100000" custLinFactNeighborY="-100000">
        <dgm:presLayoutVars>
          <dgm:bulletEnabled val="1"/>
        </dgm:presLayoutVars>
      </dgm:prSet>
      <dgm:spPr/>
    </dgm:pt>
  </dgm:ptLst>
  <dgm:cxnLst>
    <dgm:cxn modelId="{38009F46-9E66-477E-85A5-4618AC1A412C}" type="presOf" srcId="{7BB322C7-2EE1-4F02-BA49-7187EE77AFCF}" destId="{3F4AE8B6-956A-4EE8-B013-8F85C1970142}" srcOrd="0" destOrd="0" presId="urn:microsoft.com/office/officeart/2008/layout/CircularPictureCallout"/>
    <dgm:cxn modelId="{3ADC3C50-8A3F-4017-B0FC-7F43956520D6}" srcId="{DC2BD405-3075-49F2-B7C8-37D40894771C}" destId="{7BB322C7-2EE1-4F02-BA49-7187EE77AFCF}" srcOrd="0" destOrd="0" parTransId="{FE8F820F-6A41-42C0-B075-96C2A2E4B85A}" sibTransId="{BFF05523-3F66-4EFC-A226-75ED2B09C77C}"/>
    <dgm:cxn modelId="{EEDC0A9D-9616-4145-B7AC-523359587C9F}" type="presOf" srcId="{BFF05523-3F66-4EFC-A226-75ED2B09C77C}" destId="{E7CDD4A7-AE1E-4CC9-AEFB-2CA3E4AA9529}" srcOrd="0" destOrd="0" presId="urn:microsoft.com/office/officeart/2008/layout/CircularPictureCallout"/>
    <dgm:cxn modelId="{815166F1-E5C8-4FD2-9F47-DFA598EE61C9}" type="presOf" srcId="{DC2BD405-3075-49F2-B7C8-37D40894771C}" destId="{EADE8CD5-FBD6-4A31-AA8F-BC0CEAFD6490}" srcOrd="0" destOrd="0" presId="urn:microsoft.com/office/officeart/2008/layout/CircularPictureCallout"/>
    <dgm:cxn modelId="{40B6E1B4-280F-4A5C-A576-8D9EE56104A2}" type="presParOf" srcId="{EADE8CD5-FBD6-4A31-AA8F-BC0CEAFD6490}" destId="{3031E400-0459-4B1E-A99B-85DA018BE9BD}" srcOrd="0" destOrd="0" presId="urn:microsoft.com/office/officeart/2008/layout/CircularPictureCallout"/>
    <dgm:cxn modelId="{0DC2989A-E1FB-4FC9-A6B9-F0DBB7B50D2C}" type="presParOf" srcId="{3031E400-0459-4B1E-A99B-85DA018BE9BD}" destId="{1ADAC445-6ED1-462C-85BE-BE796EF21E76}" srcOrd="0" destOrd="0" presId="urn:microsoft.com/office/officeart/2008/layout/CircularPictureCallout"/>
    <dgm:cxn modelId="{DFECD093-9FF4-4644-8D5E-E4ACE91D89AD}" type="presParOf" srcId="{1ADAC445-6ED1-462C-85BE-BE796EF21E76}" destId="{E7CDD4A7-AE1E-4CC9-AEFB-2CA3E4AA9529}" srcOrd="0" destOrd="0" presId="urn:microsoft.com/office/officeart/2008/layout/CircularPictureCallout"/>
    <dgm:cxn modelId="{15E4D68A-A74C-4068-AB34-C679CA1DE542}" type="presParOf" srcId="{3031E400-0459-4B1E-A99B-85DA018BE9BD}" destId="{3F4AE8B6-956A-4EE8-B013-8F85C1970142}" srcOrd="1" destOrd="0" presId="urn:microsoft.com/office/officeart/2008/layout/CircularPictureCallou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1E7F25F-DDA4-4A9A-B53D-4DD947AC7352}"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E5220D60-6621-431E-85C2-8FF1822B69EB}">
      <dgm:prSet phldrT="[Testo]" phldr="1"/>
      <dgm:spPr/>
      <dgm:t>
        <a:bodyPr/>
        <a:lstStyle/>
        <a:p>
          <a:endParaRPr lang="it-IT" dirty="0"/>
        </a:p>
      </dgm:t>
    </dgm:pt>
    <dgm:pt modelId="{305FA341-DEB4-4668-8929-83E67B14704D}" type="parTrans" cxnId="{92D991E4-63EF-40E8-8AF0-D8ED1155270B}">
      <dgm:prSet/>
      <dgm:spPr/>
      <dgm:t>
        <a:bodyPr/>
        <a:lstStyle/>
        <a:p>
          <a:endParaRPr lang="it-IT"/>
        </a:p>
      </dgm:t>
    </dgm:pt>
    <dgm:pt modelId="{A7C8C922-DFB2-4DC4-845C-BC9C7CD4F95E}" type="sibTrans" cxnId="{92D991E4-63EF-40E8-8AF0-D8ED1155270B}">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t>
        <a:bodyPr/>
        <a:lstStyle/>
        <a:p>
          <a:endParaRPr lang="it-IT"/>
        </a:p>
      </dgm:t>
    </dgm:pt>
    <dgm:pt modelId="{D297A91E-8134-480C-9369-934F8CCA4B19}" type="pres">
      <dgm:prSet presAssocID="{01E7F25F-DDA4-4A9A-B53D-4DD947AC7352}" presName="Name0" presStyleCnt="0">
        <dgm:presLayoutVars>
          <dgm:chMax val="7"/>
          <dgm:chPref val="7"/>
          <dgm:dir/>
        </dgm:presLayoutVars>
      </dgm:prSet>
      <dgm:spPr/>
    </dgm:pt>
    <dgm:pt modelId="{6D0CD948-F8A7-47B4-8732-327CB2A3FE66}" type="pres">
      <dgm:prSet presAssocID="{01E7F25F-DDA4-4A9A-B53D-4DD947AC7352}" presName="Name1" presStyleCnt="0"/>
      <dgm:spPr/>
    </dgm:pt>
    <dgm:pt modelId="{2E18D40E-6751-4B23-9E88-64845B461FEB}" type="pres">
      <dgm:prSet presAssocID="{A7C8C922-DFB2-4DC4-845C-BC9C7CD4F95E}" presName="picture_1" presStyleCnt="0"/>
      <dgm:spPr/>
    </dgm:pt>
    <dgm:pt modelId="{0EA2646B-220D-49C8-B40D-C6BAF160C410}" type="pres">
      <dgm:prSet presAssocID="{A7C8C922-DFB2-4DC4-845C-BC9C7CD4F95E}" presName="pictureRepeatNode" presStyleLbl="alignImgPlace1" presStyleIdx="0" presStyleCnt="1" custScaleX="94119" custScaleY="89065" custLinFactNeighborX="11868" custLinFactNeighborY="-26629"/>
      <dgm:spPr/>
    </dgm:pt>
    <dgm:pt modelId="{B731AD1B-FD88-4956-BD37-D8383FF79337}" type="pres">
      <dgm:prSet presAssocID="{E5220D60-6621-431E-85C2-8FF1822B69EB}" presName="text_1" presStyleLbl="node1" presStyleIdx="0" presStyleCnt="0" custFlipVert="1" custScaleX="27756" custScaleY="21397" custLinFactX="-27223" custLinFactY="-95365" custLinFactNeighborX="-100000" custLinFactNeighborY="-100000">
        <dgm:presLayoutVars>
          <dgm:bulletEnabled val="1"/>
        </dgm:presLayoutVars>
      </dgm:prSet>
      <dgm:spPr/>
    </dgm:pt>
  </dgm:ptLst>
  <dgm:cxnLst>
    <dgm:cxn modelId="{D5403919-6F19-42DD-ACD8-7EC90C2F2FED}" type="presOf" srcId="{E5220D60-6621-431E-85C2-8FF1822B69EB}" destId="{B731AD1B-FD88-4956-BD37-D8383FF79337}" srcOrd="0" destOrd="0" presId="urn:microsoft.com/office/officeart/2008/layout/CircularPictureCallout"/>
    <dgm:cxn modelId="{6D32BD52-B7D5-482A-B991-4DAD44DF71D0}" type="presOf" srcId="{01E7F25F-DDA4-4A9A-B53D-4DD947AC7352}" destId="{D297A91E-8134-480C-9369-934F8CCA4B19}" srcOrd="0" destOrd="0" presId="urn:microsoft.com/office/officeart/2008/layout/CircularPictureCallout"/>
    <dgm:cxn modelId="{37F65BC1-BC7F-49D6-B905-6E45033C9298}" type="presOf" srcId="{A7C8C922-DFB2-4DC4-845C-BC9C7CD4F95E}" destId="{0EA2646B-220D-49C8-B40D-C6BAF160C410}" srcOrd="0" destOrd="0" presId="urn:microsoft.com/office/officeart/2008/layout/CircularPictureCallout"/>
    <dgm:cxn modelId="{92D991E4-63EF-40E8-8AF0-D8ED1155270B}" srcId="{01E7F25F-DDA4-4A9A-B53D-4DD947AC7352}" destId="{E5220D60-6621-431E-85C2-8FF1822B69EB}" srcOrd="0" destOrd="0" parTransId="{305FA341-DEB4-4668-8929-83E67B14704D}" sibTransId="{A7C8C922-DFB2-4DC4-845C-BC9C7CD4F95E}"/>
    <dgm:cxn modelId="{7C89DDF2-37EB-45A3-B5DE-164F49846D4B}" type="presParOf" srcId="{D297A91E-8134-480C-9369-934F8CCA4B19}" destId="{6D0CD948-F8A7-47B4-8732-327CB2A3FE66}" srcOrd="0" destOrd="0" presId="urn:microsoft.com/office/officeart/2008/layout/CircularPictureCallout"/>
    <dgm:cxn modelId="{5F5E7D40-C704-4658-8266-29DC452BDFF0}" type="presParOf" srcId="{6D0CD948-F8A7-47B4-8732-327CB2A3FE66}" destId="{2E18D40E-6751-4B23-9E88-64845B461FEB}" srcOrd="0" destOrd="0" presId="urn:microsoft.com/office/officeart/2008/layout/CircularPictureCallout"/>
    <dgm:cxn modelId="{BE5C8DFC-530E-4D26-BE46-4C3626AD938A}" type="presParOf" srcId="{2E18D40E-6751-4B23-9E88-64845B461FEB}" destId="{0EA2646B-220D-49C8-B40D-C6BAF160C410}" srcOrd="0" destOrd="0" presId="urn:microsoft.com/office/officeart/2008/layout/CircularPictureCallout"/>
    <dgm:cxn modelId="{81CEC49C-1031-47E6-87EB-CA5FFB94B0BE}" type="presParOf" srcId="{6D0CD948-F8A7-47B4-8732-327CB2A3FE66}" destId="{B731AD1B-FD88-4956-BD37-D8383FF79337}" srcOrd="1" destOrd="0" presId="urn:microsoft.com/office/officeart/2008/layout/CircularPictureCallou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4215893-6847-4B51-8791-AA6FA129CEC4}"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D5FA7E65-31E5-45BB-892E-858CB767D4D7}">
      <dgm:prSet phldrT="[Testo]" phldr="1"/>
      <dgm:spPr/>
      <dgm:t>
        <a:bodyPr/>
        <a:lstStyle/>
        <a:p>
          <a:endParaRPr lang="it-IT" dirty="0"/>
        </a:p>
      </dgm:t>
    </dgm:pt>
    <dgm:pt modelId="{82FAFAB0-9A08-43D1-8DAB-112B9608CA0E}" type="parTrans" cxnId="{7AD70B2F-C93B-495E-AE2A-1BDDBDE0FF37}">
      <dgm:prSet/>
      <dgm:spPr/>
      <dgm:t>
        <a:bodyPr/>
        <a:lstStyle/>
        <a:p>
          <a:endParaRPr lang="it-IT"/>
        </a:p>
      </dgm:t>
    </dgm:pt>
    <dgm:pt modelId="{D92D216E-CC42-4486-A3D0-4E93D0662D8F}" type="sibTrans" cxnId="{7AD70B2F-C93B-495E-AE2A-1BDDBDE0FF37}">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3000" r="-23000"/>
          </a:stretch>
        </a:blipFill>
      </dgm:spPr>
      <dgm:t>
        <a:bodyPr/>
        <a:lstStyle/>
        <a:p>
          <a:endParaRPr lang="it-IT"/>
        </a:p>
      </dgm:t>
    </dgm:pt>
    <dgm:pt modelId="{06FEE799-79C9-46B8-8E21-7DC77C0F0431}" type="pres">
      <dgm:prSet presAssocID="{04215893-6847-4B51-8791-AA6FA129CEC4}" presName="Name0" presStyleCnt="0">
        <dgm:presLayoutVars>
          <dgm:chMax val="7"/>
          <dgm:chPref val="7"/>
          <dgm:dir/>
        </dgm:presLayoutVars>
      </dgm:prSet>
      <dgm:spPr/>
    </dgm:pt>
    <dgm:pt modelId="{B33B7C8B-40EA-4215-88A8-7E0C363E6965}" type="pres">
      <dgm:prSet presAssocID="{04215893-6847-4B51-8791-AA6FA129CEC4}" presName="Name1" presStyleCnt="0"/>
      <dgm:spPr/>
    </dgm:pt>
    <dgm:pt modelId="{D1C0E043-BB4D-478E-B444-EFB20BBD44F5}" type="pres">
      <dgm:prSet presAssocID="{D92D216E-CC42-4486-A3D0-4E93D0662D8F}" presName="picture_1" presStyleCnt="0"/>
      <dgm:spPr/>
    </dgm:pt>
    <dgm:pt modelId="{DAA0FBBF-B2E3-4B59-A5B0-4B0630D5054A}" type="pres">
      <dgm:prSet presAssocID="{D92D216E-CC42-4486-A3D0-4E93D0662D8F}" presName="pictureRepeatNode" presStyleLbl="alignImgPlace1" presStyleIdx="0" presStyleCnt="1" custScaleX="85477" custScaleY="76855" custLinFactNeighborX="-49056" custLinFactNeighborY="-48636"/>
      <dgm:spPr/>
    </dgm:pt>
    <dgm:pt modelId="{642EEEE5-40D3-4538-A993-2E5035507457}" type="pres">
      <dgm:prSet presAssocID="{D5FA7E65-31E5-45BB-892E-858CB767D4D7}" presName="text_1" presStyleLbl="node1" presStyleIdx="0" presStyleCnt="0" custScaleX="45427" custScaleY="39403" custLinFactX="-8485" custLinFactY="-163798" custLinFactNeighborX="-100000" custLinFactNeighborY="-200000">
        <dgm:presLayoutVars>
          <dgm:bulletEnabled val="1"/>
        </dgm:presLayoutVars>
      </dgm:prSet>
      <dgm:spPr/>
    </dgm:pt>
  </dgm:ptLst>
  <dgm:cxnLst>
    <dgm:cxn modelId="{368F6D29-E1FA-4D3D-BE33-F48BDCD95043}" type="presOf" srcId="{04215893-6847-4B51-8791-AA6FA129CEC4}" destId="{06FEE799-79C9-46B8-8E21-7DC77C0F0431}" srcOrd="0" destOrd="0" presId="urn:microsoft.com/office/officeart/2008/layout/CircularPictureCallout"/>
    <dgm:cxn modelId="{7AD70B2F-C93B-495E-AE2A-1BDDBDE0FF37}" srcId="{04215893-6847-4B51-8791-AA6FA129CEC4}" destId="{D5FA7E65-31E5-45BB-892E-858CB767D4D7}" srcOrd="0" destOrd="0" parTransId="{82FAFAB0-9A08-43D1-8DAB-112B9608CA0E}" sibTransId="{D92D216E-CC42-4486-A3D0-4E93D0662D8F}"/>
    <dgm:cxn modelId="{7082F75E-62EE-42AF-A3B8-D2D6469A66AD}" type="presOf" srcId="{D5FA7E65-31E5-45BB-892E-858CB767D4D7}" destId="{642EEEE5-40D3-4538-A993-2E5035507457}" srcOrd="0" destOrd="0" presId="urn:microsoft.com/office/officeart/2008/layout/CircularPictureCallout"/>
    <dgm:cxn modelId="{7A6AF362-1276-41B5-A5D5-42AE0E3C916B}" type="presOf" srcId="{D92D216E-CC42-4486-A3D0-4E93D0662D8F}" destId="{DAA0FBBF-B2E3-4B59-A5B0-4B0630D5054A}" srcOrd="0" destOrd="0" presId="urn:microsoft.com/office/officeart/2008/layout/CircularPictureCallout"/>
    <dgm:cxn modelId="{A4396A8C-A04D-4420-A8D5-84DF4FB637B3}" type="presParOf" srcId="{06FEE799-79C9-46B8-8E21-7DC77C0F0431}" destId="{B33B7C8B-40EA-4215-88A8-7E0C363E6965}" srcOrd="0" destOrd="0" presId="urn:microsoft.com/office/officeart/2008/layout/CircularPictureCallout"/>
    <dgm:cxn modelId="{499BF9E8-1555-40A2-B308-BDFE5A474001}" type="presParOf" srcId="{B33B7C8B-40EA-4215-88A8-7E0C363E6965}" destId="{D1C0E043-BB4D-478E-B444-EFB20BBD44F5}" srcOrd="0" destOrd="0" presId="urn:microsoft.com/office/officeart/2008/layout/CircularPictureCallout"/>
    <dgm:cxn modelId="{B10E825D-E95A-4E31-A07A-3FE91C4857E6}" type="presParOf" srcId="{D1C0E043-BB4D-478E-B444-EFB20BBD44F5}" destId="{DAA0FBBF-B2E3-4B59-A5B0-4B0630D5054A}" srcOrd="0" destOrd="0" presId="urn:microsoft.com/office/officeart/2008/layout/CircularPictureCallout"/>
    <dgm:cxn modelId="{CE068C73-D65C-49E1-BAB8-B9A1E741489C}" type="presParOf" srcId="{B33B7C8B-40EA-4215-88A8-7E0C363E6965}" destId="{642EEEE5-40D3-4538-A993-2E5035507457}" srcOrd="1" destOrd="0" presId="urn:microsoft.com/office/officeart/2008/layout/CircularPictureCallout"/>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A243A1-8423-4D6C-BEDD-B37149879FDE}">
      <dsp:nvSpPr>
        <dsp:cNvPr id="0" name=""/>
        <dsp:cNvSpPr/>
      </dsp:nvSpPr>
      <dsp:spPr>
        <a:xfrm>
          <a:off x="3161548" y="722754"/>
          <a:ext cx="558310" cy="91440"/>
        </a:xfrm>
        <a:custGeom>
          <a:avLst/>
          <a:gdLst/>
          <a:ahLst/>
          <a:cxnLst/>
          <a:rect l="0" t="0" r="0" b="0"/>
          <a:pathLst>
            <a:path>
              <a:moveTo>
                <a:pt x="0" y="45720"/>
              </a:moveTo>
              <a:lnTo>
                <a:pt x="558310"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25980" y="765529"/>
        <a:ext cx="29445" cy="5889"/>
      </dsp:txXfrm>
    </dsp:sp>
    <dsp:sp modelId="{0FE3B0B3-AC91-42B8-9C89-917E43204309}">
      <dsp:nvSpPr>
        <dsp:cNvPr id="0" name=""/>
        <dsp:cNvSpPr/>
      </dsp:nvSpPr>
      <dsp:spPr>
        <a:xfrm>
          <a:off x="602867" y="329"/>
          <a:ext cx="2560480" cy="153628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466" tIns="131698" rIns="125466" bIns="131698" numCol="1" spcCol="1270" anchor="ctr" anchorCtr="0">
          <a:noAutofit/>
        </a:bodyPr>
        <a:lstStyle/>
        <a:p>
          <a:pPr marL="0" lvl="0" indent="0" algn="ctr" defTabSz="800100">
            <a:lnSpc>
              <a:spcPct val="90000"/>
            </a:lnSpc>
            <a:spcBef>
              <a:spcPct val="0"/>
            </a:spcBef>
            <a:spcAft>
              <a:spcPct val="35000"/>
            </a:spcAft>
            <a:buNone/>
          </a:pPr>
          <a:r>
            <a:rPr lang="it-IT" sz="1800" kern="1200" err="1"/>
            <a:t>It</a:t>
          </a:r>
          <a:r>
            <a:rPr lang="it-IT" sz="1800" kern="1200"/>
            <a:t> </a:t>
          </a:r>
          <a:r>
            <a:rPr lang="it-IT" sz="1800" kern="1200" err="1"/>
            <a:t>was</a:t>
          </a:r>
          <a:r>
            <a:rPr lang="it-IT" sz="1800" kern="1200"/>
            <a:t> </a:t>
          </a:r>
          <a:r>
            <a:rPr lang="it-IT" sz="1800" kern="1200" err="1"/>
            <a:t>built</a:t>
          </a:r>
          <a:r>
            <a:rPr lang="it-IT" sz="1800" kern="1200"/>
            <a:t> by the king Ferdinando IV of Bourbon, </a:t>
          </a:r>
          <a:r>
            <a:rPr lang="it-IT" sz="1800" kern="1200" err="1"/>
            <a:t>used</a:t>
          </a:r>
          <a:r>
            <a:rPr lang="it-IT" sz="1800" kern="1200"/>
            <a:t> </a:t>
          </a:r>
          <a:r>
            <a:rPr lang="it-IT" sz="1800" kern="1200" err="1"/>
            <a:t>as</a:t>
          </a:r>
          <a:r>
            <a:rPr lang="it-IT" sz="1800" kern="1200"/>
            <a:t> a </a:t>
          </a:r>
          <a:r>
            <a:rPr lang="it-IT" sz="1800" kern="1200" err="1"/>
            <a:t>royal</a:t>
          </a:r>
          <a:r>
            <a:rPr lang="it-IT" sz="1800" kern="1200"/>
            <a:t> </a:t>
          </a:r>
          <a:r>
            <a:rPr lang="it-IT" sz="1800" kern="1200" err="1"/>
            <a:t>hunting</a:t>
          </a:r>
          <a:r>
            <a:rPr lang="it-IT" sz="1800" kern="1200"/>
            <a:t> </a:t>
          </a:r>
          <a:r>
            <a:rPr lang="it-IT" sz="1800" kern="1200" err="1"/>
            <a:t>reserve</a:t>
          </a:r>
          <a:r>
            <a:rPr lang="it-IT" sz="1800" kern="1200"/>
            <a:t>,</a:t>
          </a:r>
          <a:endParaRPr lang="en-US" sz="1800" kern="1200"/>
        </a:p>
      </dsp:txBody>
      <dsp:txXfrm>
        <a:off x="602867" y="329"/>
        <a:ext cx="2560480" cy="1536288"/>
      </dsp:txXfrm>
    </dsp:sp>
    <dsp:sp modelId="{138A18DA-0F5A-47DE-B557-CEC999D36676}">
      <dsp:nvSpPr>
        <dsp:cNvPr id="0" name=""/>
        <dsp:cNvSpPr/>
      </dsp:nvSpPr>
      <dsp:spPr>
        <a:xfrm>
          <a:off x="6310939" y="722754"/>
          <a:ext cx="558310" cy="91440"/>
        </a:xfrm>
        <a:custGeom>
          <a:avLst/>
          <a:gdLst/>
          <a:ahLst/>
          <a:cxnLst/>
          <a:rect l="0" t="0" r="0" b="0"/>
          <a:pathLst>
            <a:path>
              <a:moveTo>
                <a:pt x="0" y="45720"/>
              </a:moveTo>
              <a:lnTo>
                <a:pt x="558310"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575371" y="765529"/>
        <a:ext cx="29445" cy="5889"/>
      </dsp:txXfrm>
    </dsp:sp>
    <dsp:sp modelId="{2119131E-8C32-4119-82F5-5879FAAC828F}">
      <dsp:nvSpPr>
        <dsp:cNvPr id="0" name=""/>
        <dsp:cNvSpPr/>
      </dsp:nvSpPr>
      <dsp:spPr>
        <a:xfrm>
          <a:off x="3752258" y="329"/>
          <a:ext cx="2560480" cy="153628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466" tIns="131698" rIns="125466" bIns="131698" numCol="1" spcCol="1270" anchor="ctr" anchorCtr="0">
          <a:noAutofit/>
        </a:bodyPr>
        <a:lstStyle/>
        <a:p>
          <a:pPr marL="0" lvl="0" indent="0" algn="ctr" defTabSz="800100">
            <a:lnSpc>
              <a:spcPct val="90000"/>
            </a:lnSpc>
            <a:spcBef>
              <a:spcPct val="0"/>
            </a:spcBef>
            <a:spcAft>
              <a:spcPct val="35000"/>
            </a:spcAft>
            <a:buNone/>
          </a:pPr>
          <a:r>
            <a:rPr lang="it-IT" sz="1800" kern="1200" err="1"/>
            <a:t>his</a:t>
          </a:r>
          <a:r>
            <a:rPr lang="it-IT" sz="1800" kern="1200"/>
            <a:t> </a:t>
          </a:r>
          <a:r>
            <a:rPr lang="it-IT" sz="1800" kern="1200" err="1"/>
            <a:t>main</a:t>
          </a:r>
          <a:r>
            <a:rPr lang="it-IT" sz="1800" kern="1200"/>
            <a:t> passion. In </a:t>
          </a:r>
          <a:r>
            <a:rPr lang="it-IT" sz="1800" kern="1200" err="1"/>
            <a:t>neoclassical</a:t>
          </a:r>
          <a:r>
            <a:rPr lang="it-IT" sz="1800" kern="1200"/>
            <a:t> style, </a:t>
          </a:r>
          <a:r>
            <a:rPr lang="it-IT" sz="1800" kern="1200" err="1"/>
            <a:t>similar</a:t>
          </a:r>
          <a:r>
            <a:rPr lang="it-IT" sz="1800" kern="1200"/>
            <a:t> to the </a:t>
          </a:r>
          <a:r>
            <a:rPr lang="it-IT" sz="1800" kern="1200" err="1"/>
            <a:t>royal</a:t>
          </a:r>
          <a:r>
            <a:rPr lang="it-IT" sz="1800" kern="1200"/>
            <a:t> </a:t>
          </a:r>
          <a:r>
            <a:rPr lang="it-IT" sz="1800" kern="1200" err="1"/>
            <a:t>palace</a:t>
          </a:r>
          <a:r>
            <a:rPr lang="it-IT" sz="1800" kern="1200"/>
            <a:t> of Caserta, the</a:t>
          </a:r>
          <a:endParaRPr lang="en-US" sz="1800" kern="1200"/>
        </a:p>
      </dsp:txBody>
      <dsp:txXfrm>
        <a:off x="3752258" y="329"/>
        <a:ext cx="2560480" cy="1536288"/>
      </dsp:txXfrm>
    </dsp:sp>
    <dsp:sp modelId="{2BA16152-A803-494C-A67D-0CCA494EB476}">
      <dsp:nvSpPr>
        <dsp:cNvPr id="0" name=""/>
        <dsp:cNvSpPr/>
      </dsp:nvSpPr>
      <dsp:spPr>
        <a:xfrm>
          <a:off x="1883108" y="1534818"/>
          <a:ext cx="6298781" cy="558310"/>
        </a:xfrm>
        <a:custGeom>
          <a:avLst/>
          <a:gdLst/>
          <a:ahLst/>
          <a:cxnLst/>
          <a:rect l="0" t="0" r="0" b="0"/>
          <a:pathLst>
            <a:path>
              <a:moveTo>
                <a:pt x="6298781" y="0"/>
              </a:moveTo>
              <a:lnTo>
                <a:pt x="6298781" y="296255"/>
              </a:lnTo>
              <a:lnTo>
                <a:pt x="0" y="296255"/>
              </a:lnTo>
              <a:lnTo>
                <a:pt x="0" y="55831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74342" y="1811028"/>
        <a:ext cx="316312" cy="5889"/>
      </dsp:txXfrm>
    </dsp:sp>
    <dsp:sp modelId="{FE5A774A-A15A-407E-8278-22C4AC5297D9}">
      <dsp:nvSpPr>
        <dsp:cNvPr id="0" name=""/>
        <dsp:cNvSpPr/>
      </dsp:nvSpPr>
      <dsp:spPr>
        <a:xfrm>
          <a:off x="6901649" y="329"/>
          <a:ext cx="2560480" cy="153628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466" tIns="131698" rIns="125466" bIns="131698" numCol="1" spcCol="1270" anchor="ctr" anchorCtr="0">
          <a:noAutofit/>
        </a:bodyPr>
        <a:lstStyle/>
        <a:p>
          <a:pPr marL="0" lvl="0" indent="0" algn="ctr" defTabSz="800100" rtl="0">
            <a:lnSpc>
              <a:spcPct val="90000"/>
            </a:lnSpc>
            <a:spcBef>
              <a:spcPct val="0"/>
            </a:spcBef>
            <a:spcAft>
              <a:spcPct val="35000"/>
            </a:spcAft>
            <a:buNone/>
          </a:pPr>
          <a:r>
            <a:rPr lang="it-IT" sz="1800" kern="1200"/>
            <a:t>building , </a:t>
          </a:r>
          <a:r>
            <a:rPr lang="it-IT" sz="1800" kern="1200" err="1"/>
            <a:t>rectangular</a:t>
          </a:r>
          <a:r>
            <a:rPr lang="it-IT" sz="1800" kern="1200"/>
            <a:t> in </a:t>
          </a:r>
          <a:r>
            <a:rPr lang="it-IT" sz="1800" kern="1200" err="1"/>
            <a:t>shape</a:t>
          </a:r>
          <a:r>
            <a:rPr lang="it-IT" sz="1800" kern="1200"/>
            <a:t>, </a:t>
          </a:r>
          <a:r>
            <a:rPr lang="it-IT" sz="1800" kern="1200" err="1"/>
            <a:t>consists</a:t>
          </a:r>
          <a:r>
            <a:rPr lang="it-IT" sz="1800" kern="1200"/>
            <a:t> of a </a:t>
          </a:r>
          <a:r>
            <a:rPr lang="it-IT" sz="1800" kern="1200" err="1"/>
            <a:t>basement</a:t>
          </a:r>
          <a:r>
            <a:rPr lang="it-IT" sz="1800" kern="1200"/>
            <a:t> </a:t>
          </a:r>
          <a:r>
            <a:rPr lang="it-IT" sz="1800" kern="1200" err="1"/>
            <a:t>cellar</a:t>
          </a:r>
          <a:r>
            <a:rPr lang="it-IT" sz="1800" kern="1200"/>
            <a:t> once </a:t>
          </a:r>
          <a:r>
            <a:rPr lang="it-IT" sz="1800" kern="1200" err="1"/>
            <a:t>used</a:t>
          </a:r>
          <a:r>
            <a:rPr lang="it-IT" sz="1800" kern="1200"/>
            <a:t> to </a:t>
          </a:r>
          <a:r>
            <a:rPr lang="it-IT" sz="1800" kern="1200" err="1"/>
            <a:t>reserve</a:t>
          </a:r>
          <a:r>
            <a:rPr lang="it-IT" sz="1800" kern="1200">
              <a:latin typeface="Bembo"/>
            </a:rPr>
            <a:t> food</a:t>
          </a:r>
          <a:endParaRPr lang="en-US" sz="1800" kern="1200"/>
        </a:p>
      </dsp:txBody>
      <dsp:txXfrm>
        <a:off x="6901649" y="329"/>
        <a:ext cx="2560480" cy="1536288"/>
      </dsp:txXfrm>
    </dsp:sp>
    <dsp:sp modelId="{28067488-1C90-4FC2-996D-2D213B32146D}">
      <dsp:nvSpPr>
        <dsp:cNvPr id="0" name=""/>
        <dsp:cNvSpPr/>
      </dsp:nvSpPr>
      <dsp:spPr>
        <a:xfrm>
          <a:off x="3161548" y="2847952"/>
          <a:ext cx="558310" cy="91440"/>
        </a:xfrm>
        <a:custGeom>
          <a:avLst/>
          <a:gdLst/>
          <a:ahLst/>
          <a:cxnLst/>
          <a:rect l="0" t="0" r="0" b="0"/>
          <a:pathLst>
            <a:path>
              <a:moveTo>
                <a:pt x="0" y="45720"/>
              </a:moveTo>
              <a:lnTo>
                <a:pt x="558310"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25980" y="2890728"/>
        <a:ext cx="29445" cy="5889"/>
      </dsp:txXfrm>
    </dsp:sp>
    <dsp:sp modelId="{C796ECEA-7561-4C7C-8B3A-120AC975D0C8}">
      <dsp:nvSpPr>
        <dsp:cNvPr id="0" name=""/>
        <dsp:cNvSpPr/>
      </dsp:nvSpPr>
      <dsp:spPr>
        <a:xfrm>
          <a:off x="602867" y="2125528"/>
          <a:ext cx="2560480" cy="153628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466" tIns="131698" rIns="125466" bIns="131698" numCol="1" spcCol="1270" anchor="ctr" anchorCtr="0">
          <a:noAutofit/>
        </a:bodyPr>
        <a:lstStyle/>
        <a:p>
          <a:pPr marL="0" lvl="0" indent="0" algn="ctr" defTabSz="800100">
            <a:lnSpc>
              <a:spcPct val="90000"/>
            </a:lnSpc>
            <a:spcBef>
              <a:spcPct val="0"/>
            </a:spcBef>
            <a:spcAft>
              <a:spcPct val="35000"/>
            </a:spcAft>
            <a:buNone/>
          </a:pPr>
          <a:r>
            <a:rPr lang="it-IT" sz="1800" kern="1200"/>
            <a:t> a ground </a:t>
          </a:r>
          <a:r>
            <a:rPr lang="it-IT" sz="1800" kern="1200" err="1"/>
            <a:t>floor</a:t>
          </a:r>
          <a:r>
            <a:rPr lang="it-IT" sz="1800" kern="1200"/>
            <a:t> and a first </a:t>
          </a:r>
          <a:r>
            <a:rPr lang="it-IT" sz="1800" kern="1200" err="1"/>
            <a:t>floor</a:t>
          </a:r>
          <a:r>
            <a:rPr lang="it-IT" sz="1800" kern="1200"/>
            <a:t>. The </a:t>
          </a:r>
          <a:r>
            <a:rPr lang="it-IT" sz="1800" kern="1200" err="1"/>
            <a:t>roof</a:t>
          </a:r>
          <a:r>
            <a:rPr lang="it-IT" sz="1800" kern="1200"/>
            <a:t> of the hall </a:t>
          </a:r>
          <a:r>
            <a:rPr lang="it-IT" sz="1800" kern="1200" err="1"/>
            <a:t>is</a:t>
          </a:r>
          <a:r>
            <a:rPr lang="it-IT" sz="1800" kern="1200"/>
            <a:t> </a:t>
          </a:r>
          <a:r>
            <a:rPr lang="it-IT" sz="1800" kern="1200" err="1"/>
            <a:t>decorated</a:t>
          </a:r>
          <a:r>
            <a:rPr lang="it-IT" sz="1800" kern="1200"/>
            <a:t> with </a:t>
          </a:r>
          <a:r>
            <a:rPr lang="it-IT" sz="1800" kern="1200" err="1"/>
            <a:t>hunting</a:t>
          </a:r>
          <a:endParaRPr lang="en-US" sz="1800" kern="1200" err="1"/>
        </a:p>
      </dsp:txBody>
      <dsp:txXfrm>
        <a:off x="602867" y="2125528"/>
        <a:ext cx="2560480" cy="1536288"/>
      </dsp:txXfrm>
    </dsp:sp>
    <dsp:sp modelId="{5223A824-A3E6-48C4-B2CD-C925BC7FA95F}">
      <dsp:nvSpPr>
        <dsp:cNvPr id="0" name=""/>
        <dsp:cNvSpPr/>
      </dsp:nvSpPr>
      <dsp:spPr>
        <a:xfrm>
          <a:off x="6310939" y="2847952"/>
          <a:ext cx="558310" cy="91440"/>
        </a:xfrm>
        <a:custGeom>
          <a:avLst/>
          <a:gdLst/>
          <a:ahLst/>
          <a:cxnLst/>
          <a:rect l="0" t="0" r="0" b="0"/>
          <a:pathLst>
            <a:path>
              <a:moveTo>
                <a:pt x="0" y="45720"/>
              </a:moveTo>
              <a:lnTo>
                <a:pt x="558310"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575371" y="2890728"/>
        <a:ext cx="29445" cy="5889"/>
      </dsp:txXfrm>
    </dsp:sp>
    <dsp:sp modelId="{3A8C1197-CD75-4CBE-91CD-96BA23CE1FF7}">
      <dsp:nvSpPr>
        <dsp:cNvPr id="0" name=""/>
        <dsp:cNvSpPr/>
      </dsp:nvSpPr>
      <dsp:spPr>
        <a:xfrm>
          <a:off x="3752258" y="2125528"/>
          <a:ext cx="2560480" cy="153628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466" tIns="131698" rIns="125466" bIns="131698" numCol="1" spcCol="1270" anchor="ctr" anchorCtr="0">
          <a:noAutofit/>
        </a:bodyPr>
        <a:lstStyle/>
        <a:p>
          <a:pPr marL="0" lvl="0" indent="0" algn="ctr" defTabSz="800100" rtl="0">
            <a:lnSpc>
              <a:spcPct val="90000"/>
            </a:lnSpc>
            <a:spcBef>
              <a:spcPct val="0"/>
            </a:spcBef>
            <a:spcAft>
              <a:spcPct val="35000"/>
            </a:spcAft>
            <a:buNone/>
          </a:pPr>
          <a:r>
            <a:rPr lang="it-IT" sz="1800" kern="1200"/>
            <a:t>and </a:t>
          </a:r>
          <a:r>
            <a:rPr lang="it-IT" sz="1800" kern="1200" err="1"/>
            <a:t>mythological</a:t>
          </a:r>
          <a:r>
            <a:rPr lang="it-IT" sz="1800" kern="1200"/>
            <a:t> </a:t>
          </a:r>
          <a:r>
            <a:rPr lang="it-IT" sz="1800" kern="1200" err="1"/>
            <a:t>scenes</a:t>
          </a:r>
          <a:r>
            <a:rPr lang="it-IT" sz="1800" kern="1200"/>
            <a:t>, with </a:t>
          </a:r>
          <a:r>
            <a:rPr lang="it-IT" sz="1800" kern="1200" err="1"/>
            <a:t>figures</a:t>
          </a:r>
          <a:r>
            <a:rPr lang="it-IT" sz="1800" kern="1200"/>
            <a:t> of </a:t>
          </a:r>
          <a:r>
            <a:rPr lang="it-IT" sz="1800" kern="1200" err="1"/>
            <a:t>deers</a:t>
          </a:r>
          <a:r>
            <a:rPr lang="it-IT" sz="1800" kern="1200"/>
            <a:t>, wild dogs, </a:t>
          </a:r>
          <a:r>
            <a:rPr lang="it-IT" sz="1800" kern="1200" err="1"/>
            <a:t>floral</a:t>
          </a:r>
          <a:r>
            <a:rPr lang="it-IT" sz="1800" kern="1200"/>
            <a:t> shells, the </a:t>
          </a:r>
          <a:r>
            <a:rPr lang="it-IT" sz="1800" kern="1200" err="1"/>
            <a:t>goddess</a:t>
          </a:r>
          <a:r>
            <a:rPr lang="it-IT" sz="1800" kern="1200">
              <a:latin typeface="Bembo"/>
            </a:rPr>
            <a:t> Diana</a:t>
          </a:r>
          <a:endParaRPr lang="en-US" sz="1800" kern="1200" err="1"/>
        </a:p>
      </dsp:txBody>
      <dsp:txXfrm>
        <a:off x="3752258" y="2125528"/>
        <a:ext cx="2560480" cy="1536288"/>
      </dsp:txXfrm>
    </dsp:sp>
    <dsp:sp modelId="{693CBD55-07D9-4637-B0AC-E5426740CB74}">
      <dsp:nvSpPr>
        <dsp:cNvPr id="0" name=""/>
        <dsp:cNvSpPr/>
      </dsp:nvSpPr>
      <dsp:spPr>
        <a:xfrm>
          <a:off x="6901649" y="2125528"/>
          <a:ext cx="2560480" cy="153628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466" tIns="131698" rIns="125466" bIns="131698" numCol="1" spcCol="1270" anchor="ctr" anchorCtr="0">
          <a:noAutofit/>
        </a:bodyPr>
        <a:lstStyle/>
        <a:p>
          <a:pPr marL="0" lvl="0" indent="0" algn="ctr" defTabSz="800100">
            <a:lnSpc>
              <a:spcPct val="90000"/>
            </a:lnSpc>
            <a:spcBef>
              <a:spcPct val="0"/>
            </a:spcBef>
            <a:spcAft>
              <a:spcPct val="35000"/>
            </a:spcAft>
            <a:buNone/>
          </a:pPr>
          <a:r>
            <a:rPr lang="it-IT" sz="1800" kern="1200">
              <a:latin typeface="Bembo"/>
            </a:rPr>
            <a:t>and</a:t>
          </a:r>
          <a:r>
            <a:rPr lang="it-IT" sz="1800" kern="1200"/>
            <a:t> the </a:t>
          </a:r>
          <a:r>
            <a:rPr lang="it-IT" sz="1800" kern="1200" err="1"/>
            <a:t>forest</a:t>
          </a:r>
          <a:r>
            <a:rPr lang="it-IT" sz="1800" kern="1200"/>
            <a:t> </a:t>
          </a:r>
          <a:r>
            <a:rPr lang="it-IT" sz="1800" kern="1200" err="1"/>
            <a:t>animals</a:t>
          </a:r>
          <a:r>
            <a:rPr lang="it-IT" sz="1800" kern="1200"/>
            <a:t>. The </a:t>
          </a:r>
          <a:r>
            <a:rPr lang="it-IT" sz="1800" kern="1200" err="1"/>
            <a:t>fireplaces</a:t>
          </a:r>
          <a:r>
            <a:rPr lang="it-IT" sz="1800" kern="1200"/>
            <a:t> are in Carrara </a:t>
          </a:r>
          <a:r>
            <a:rPr lang="it-IT" sz="1800" kern="1200" err="1"/>
            <a:t>marble</a:t>
          </a:r>
          <a:r>
            <a:rPr lang="it-IT" sz="1800" kern="1200"/>
            <a:t>.</a:t>
          </a:r>
          <a:endParaRPr lang="en-US" sz="1800" kern="1200"/>
        </a:p>
      </dsp:txBody>
      <dsp:txXfrm>
        <a:off x="6901649" y="2125528"/>
        <a:ext cx="2560480" cy="15362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73BAC3-D88E-4E9D-A30E-48E88C889E5C}">
      <dsp:nvSpPr>
        <dsp:cNvPr id="0" name=""/>
        <dsp:cNvSpPr/>
      </dsp:nvSpPr>
      <dsp:spPr>
        <a:xfrm>
          <a:off x="1237102" y="307630"/>
          <a:ext cx="2139353" cy="213935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6000" r="-4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181C04-6795-4337-8B53-9C679B36A5D7}">
      <dsp:nvSpPr>
        <dsp:cNvPr id="0" name=""/>
        <dsp:cNvSpPr/>
      </dsp:nvSpPr>
      <dsp:spPr>
        <a:xfrm>
          <a:off x="2909520" y="862103"/>
          <a:ext cx="1369185" cy="70598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22500">
            <a:lnSpc>
              <a:spcPct val="90000"/>
            </a:lnSpc>
            <a:spcBef>
              <a:spcPct val="0"/>
            </a:spcBef>
            <a:spcAft>
              <a:spcPct val="35000"/>
            </a:spcAft>
            <a:buNone/>
          </a:pPr>
          <a:endParaRPr lang="it-IT" sz="5000" kern="1200" dirty="0"/>
        </a:p>
      </dsp:txBody>
      <dsp:txXfrm>
        <a:off x="2909520" y="862103"/>
        <a:ext cx="1369185" cy="7059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FF7590-6EFA-4750-8822-A10978910298}">
      <dsp:nvSpPr>
        <dsp:cNvPr id="0" name=""/>
        <dsp:cNvSpPr/>
      </dsp:nvSpPr>
      <dsp:spPr>
        <a:xfrm>
          <a:off x="4189746" y="0"/>
          <a:ext cx="2218944" cy="2830286"/>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6000" r="-4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DC33FA-47D0-42E2-BF89-AD4E38DFF876}">
      <dsp:nvSpPr>
        <dsp:cNvPr id="0" name=""/>
        <dsp:cNvSpPr/>
      </dsp:nvSpPr>
      <dsp:spPr>
        <a:xfrm>
          <a:off x="0" y="1516741"/>
          <a:ext cx="1390448" cy="95068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24460" tIns="124460" rIns="124460" bIns="124460" numCol="1" spcCol="1270" anchor="b" anchorCtr="0">
          <a:noAutofit/>
        </a:bodyPr>
        <a:lstStyle/>
        <a:p>
          <a:pPr marL="0" lvl="0" indent="0" algn="l" defTabSz="2178050">
            <a:lnSpc>
              <a:spcPct val="90000"/>
            </a:lnSpc>
            <a:spcBef>
              <a:spcPct val="0"/>
            </a:spcBef>
            <a:spcAft>
              <a:spcPct val="35000"/>
            </a:spcAft>
            <a:buNone/>
          </a:pPr>
          <a:endParaRPr lang="it-IT" sz="4900" kern="1200" dirty="0"/>
        </a:p>
      </dsp:txBody>
      <dsp:txXfrm>
        <a:off x="0" y="1516741"/>
        <a:ext cx="1390448" cy="9506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71C15E-E0BF-4674-A72B-245D741360A6}">
      <dsp:nvSpPr>
        <dsp:cNvPr id="0" name=""/>
        <dsp:cNvSpPr/>
      </dsp:nvSpPr>
      <dsp:spPr>
        <a:xfrm>
          <a:off x="0" y="1559827"/>
          <a:ext cx="2466352" cy="1436273"/>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9000" b="-5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AB45C2-A6E5-4A89-B8DF-B98EAB1F5516}">
      <dsp:nvSpPr>
        <dsp:cNvPr id="0" name=""/>
        <dsp:cNvSpPr/>
      </dsp:nvSpPr>
      <dsp:spPr>
        <a:xfrm>
          <a:off x="1878652" y="1691429"/>
          <a:ext cx="2202216" cy="437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0" numCol="1" spcCol="1270" anchor="t" anchorCtr="0">
          <a:noAutofit/>
        </a:bodyPr>
        <a:lstStyle/>
        <a:p>
          <a:pPr marL="0" lvl="0" indent="0" algn="ctr" defTabSz="1066800">
            <a:lnSpc>
              <a:spcPct val="90000"/>
            </a:lnSpc>
            <a:spcBef>
              <a:spcPct val="0"/>
            </a:spcBef>
            <a:spcAft>
              <a:spcPct val="35000"/>
            </a:spcAft>
            <a:buNone/>
          </a:pPr>
          <a:r>
            <a:rPr lang="it-IT" sz="2400" i="1" strike="noStrike" kern="1200" dirty="0">
              <a:solidFill>
                <a:schemeClr val="bg1"/>
              </a:solidFill>
              <a:effectLst>
                <a:outerShdw blurRad="38100" dist="38100" dir="2700000" algn="tl">
                  <a:srgbClr val="000000">
                    <a:alpha val="43137"/>
                  </a:srgbClr>
                </a:outerShdw>
              </a:effectLst>
              <a:latin typeface="Bodoni MT Poster Compressed" panose="02070706080601050204" pitchFamily="18" charset="0"/>
            </a:rPr>
            <a:t>L A</a:t>
          </a:r>
        </a:p>
        <a:p>
          <a:pPr marL="0" lvl="0" indent="0" algn="ctr" defTabSz="1066800">
            <a:lnSpc>
              <a:spcPct val="90000"/>
            </a:lnSpc>
            <a:spcBef>
              <a:spcPct val="0"/>
            </a:spcBef>
            <a:spcAft>
              <a:spcPct val="35000"/>
            </a:spcAft>
            <a:buNone/>
          </a:pPr>
          <a:r>
            <a:rPr lang="it-IT" sz="2400" i="1" strike="noStrike" kern="1200" dirty="0">
              <a:solidFill>
                <a:schemeClr val="bg1"/>
              </a:solidFill>
              <a:effectLst>
                <a:outerShdw blurRad="38100" dist="38100" dir="2700000" algn="tl">
                  <a:srgbClr val="000000">
                    <a:alpha val="43137"/>
                  </a:srgbClr>
                </a:outerShdw>
              </a:effectLst>
              <a:latin typeface="Bodoni MT Poster Compressed" panose="02070706080601050204" pitchFamily="18" charset="0"/>
            </a:rPr>
            <a:t>C A S </a:t>
          </a:r>
          <a:r>
            <a:rPr lang="it-IT" sz="2400" i="1" strike="noStrike" kern="1200" dirty="0" err="1">
              <a:solidFill>
                <a:schemeClr val="bg1"/>
              </a:solidFill>
              <a:effectLst>
                <a:outerShdw blurRad="38100" dist="38100" dir="2700000" algn="tl">
                  <a:srgbClr val="000000">
                    <a:alpha val="43137"/>
                  </a:srgbClr>
                </a:outerShdw>
              </a:effectLst>
              <a:latin typeface="Bodoni MT Poster Compressed" panose="02070706080601050204" pitchFamily="18" charset="0"/>
            </a:rPr>
            <a:t>S</a:t>
          </a:r>
          <a:r>
            <a:rPr lang="it-IT" sz="2400" i="1" strike="noStrike" kern="1200" dirty="0">
              <a:solidFill>
                <a:schemeClr val="bg1"/>
              </a:solidFill>
              <a:effectLst>
                <a:outerShdw blurRad="38100" dist="38100" dir="2700000" algn="tl">
                  <a:srgbClr val="000000">
                    <a:alpha val="43137"/>
                  </a:srgbClr>
                </a:outerShdw>
              </a:effectLst>
              <a:latin typeface="Bodoni MT Poster Compressed" panose="02070706080601050204" pitchFamily="18" charset="0"/>
            </a:rPr>
            <a:t> A T A</a:t>
          </a:r>
        </a:p>
      </dsp:txBody>
      <dsp:txXfrm>
        <a:off x="1878652" y="1691429"/>
        <a:ext cx="2202216" cy="4370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EE474-0FA4-4EC5-B272-9D7BFF1DF5B5}">
      <dsp:nvSpPr>
        <dsp:cNvPr id="0" name=""/>
        <dsp:cNvSpPr/>
      </dsp:nvSpPr>
      <dsp:spPr>
        <a:xfrm>
          <a:off x="1401964" y="353857"/>
          <a:ext cx="2419350" cy="241935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6000" r="-4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4D5EB46-0B74-4773-86A9-1E9833B2DBF9}">
      <dsp:nvSpPr>
        <dsp:cNvPr id="0" name=""/>
        <dsp:cNvSpPr/>
      </dsp:nvSpPr>
      <dsp:spPr>
        <a:xfrm>
          <a:off x="0" y="383478"/>
          <a:ext cx="1765312" cy="197327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066800">
            <a:lnSpc>
              <a:spcPct val="90000"/>
            </a:lnSpc>
            <a:spcBef>
              <a:spcPct val="0"/>
            </a:spcBef>
            <a:spcAft>
              <a:spcPct val="35000"/>
            </a:spcAft>
            <a:buNone/>
          </a:pPr>
          <a:r>
            <a:rPr lang="it-IT" sz="2400" i="1" kern="1200" dirty="0">
              <a:effectLst>
                <a:outerShdw blurRad="38100" dist="38100" dir="2700000" algn="tl">
                  <a:srgbClr val="000000">
                    <a:alpha val="43137"/>
                  </a:srgbClr>
                </a:outerShdw>
              </a:effectLst>
              <a:latin typeface="Bodoni MT Poster Compressed" panose="02070706080601050204" pitchFamily="18" charset="0"/>
            </a:rPr>
            <a:t>P A S T A </a:t>
          </a:r>
        </a:p>
        <a:p>
          <a:pPr marL="0" lvl="0" indent="0" algn="ctr" defTabSz="1066800">
            <a:lnSpc>
              <a:spcPct val="90000"/>
            </a:lnSpc>
            <a:spcBef>
              <a:spcPct val="0"/>
            </a:spcBef>
            <a:spcAft>
              <a:spcPct val="35000"/>
            </a:spcAft>
            <a:buNone/>
          </a:pPr>
          <a:r>
            <a:rPr lang="it-IT" sz="2400" i="1" kern="1200" dirty="0">
              <a:effectLst>
                <a:outerShdw blurRad="38100" dist="38100" dir="2700000" algn="tl">
                  <a:srgbClr val="000000">
                    <a:alpha val="43137"/>
                  </a:srgbClr>
                </a:outerShdw>
              </a:effectLst>
              <a:latin typeface="Bodoni MT Poster Compressed" panose="02070706080601050204" pitchFamily="18" charset="0"/>
            </a:rPr>
            <a:t>F I N O C </a:t>
          </a:r>
          <a:r>
            <a:rPr lang="it-IT" sz="2400" i="1" kern="1200" dirty="0" err="1">
              <a:effectLst>
                <a:outerShdw blurRad="38100" dist="38100" dir="2700000" algn="tl">
                  <a:srgbClr val="000000">
                    <a:alpha val="43137"/>
                  </a:srgbClr>
                </a:outerShdw>
              </a:effectLst>
              <a:latin typeface="Bodoni MT Poster Compressed" panose="02070706080601050204" pitchFamily="18" charset="0"/>
            </a:rPr>
            <a:t>C</a:t>
          </a:r>
          <a:r>
            <a:rPr lang="it-IT" sz="2400" i="1" kern="1200" dirty="0">
              <a:effectLst>
                <a:outerShdw blurRad="38100" dist="38100" dir="2700000" algn="tl">
                  <a:srgbClr val="000000">
                    <a:alpha val="43137"/>
                  </a:srgbClr>
                </a:outerShdw>
              </a:effectLst>
              <a:latin typeface="Bodoni MT Poster Compressed" panose="02070706080601050204" pitchFamily="18" charset="0"/>
            </a:rPr>
            <a:t> H I </a:t>
          </a:r>
        </a:p>
        <a:p>
          <a:pPr marL="0" lvl="0" indent="0" algn="ctr" defTabSz="1066800">
            <a:lnSpc>
              <a:spcPct val="90000"/>
            </a:lnSpc>
            <a:spcBef>
              <a:spcPct val="0"/>
            </a:spcBef>
            <a:spcAft>
              <a:spcPct val="35000"/>
            </a:spcAft>
            <a:buNone/>
          </a:pPr>
          <a:r>
            <a:rPr lang="it-IT" sz="2400" i="1" kern="1200" dirty="0">
              <a:effectLst>
                <a:outerShdw blurRad="38100" dist="38100" dir="2700000" algn="tl">
                  <a:srgbClr val="000000">
                    <a:alpha val="43137"/>
                  </a:srgbClr>
                </a:outerShdw>
              </a:effectLst>
              <a:latin typeface="Bodoni MT Poster Compressed" panose="02070706080601050204" pitchFamily="18" charset="0"/>
            </a:rPr>
            <a:t>E</a:t>
          </a:r>
        </a:p>
        <a:p>
          <a:pPr marL="0" lvl="0" indent="0" algn="ctr" defTabSz="1066800">
            <a:lnSpc>
              <a:spcPct val="90000"/>
            </a:lnSpc>
            <a:spcBef>
              <a:spcPct val="0"/>
            </a:spcBef>
            <a:spcAft>
              <a:spcPct val="35000"/>
            </a:spcAft>
            <a:buNone/>
          </a:pPr>
          <a:r>
            <a:rPr lang="it-IT" sz="2400" i="1" kern="1200" dirty="0">
              <a:effectLst>
                <a:outerShdw blurRad="38100" dist="38100" dir="2700000" algn="tl">
                  <a:srgbClr val="000000">
                    <a:alpha val="43137"/>
                  </a:srgbClr>
                </a:outerShdw>
              </a:effectLst>
              <a:latin typeface="Bodoni MT Poster Compressed" panose="02070706080601050204" pitchFamily="18" charset="0"/>
            </a:rPr>
            <a:t>S A R D E</a:t>
          </a:r>
        </a:p>
      </dsp:txBody>
      <dsp:txXfrm>
        <a:off x="0" y="383478"/>
        <a:ext cx="1765312" cy="19732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F0126-28AD-4762-B997-1D214760A68D}">
      <dsp:nvSpPr>
        <dsp:cNvPr id="0" name=""/>
        <dsp:cNvSpPr/>
      </dsp:nvSpPr>
      <dsp:spPr>
        <a:xfrm>
          <a:off x="1045567" y="0"/>
          <a:ext cx="2296772" cy="197696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8000" r="-3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C0F25D-74B2-4E54-9869-DA5DEE0D9BD7}">
      <dsp:nvSpPr>
        <dsp:cNvPr id="0" name=""/>
        <dsp:cNvSpPr/>
      </dsp:nvSpPr>
      <dsp:spPr>
        <a:xfrm>
          <a:off x="1032168" y="1824064"/>
          <a:ext cx="1069548" cy="55148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333500">
            <a:lnSpc>
              <a:spcPct val="90000"/>
            </a:lnSpc>
            <a:spcBef>
              <a:spcPct val="0"/>
            </a:spcBef>
            <a:spcAft>
              <a:spcPct val="35000"/>
            </a:spcAft>
            <a:buNone/>
          </a:pPr>
          <a:endParaRPr lang="it-IT" sz="3000" kern="1200" dirty="0"/>
        </a:p>
      </dsp:txBody>
      <dsp:txXfrm>
        <a:off x="1032168" y="1824064"/>
        <a:ext cx="1069548" cy="5514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766F9-4B6F-451B-96CA-D97454957E91}">
      <dsp:nvSpPr>
        <dsp:cNvPr id="0" name=""/>
        <dsp:cNvSpPr/>
      </dsp:nvSpPr>
      <dsp:spPr>
        <a:xfrm>
          <a:off x="1688486" y="0"/>
          <a:ext cx="2086376" cy="208637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0" r="-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96021B0-C962-47AF-AED5-7A1CF21434EB}">
      <dsp:nvSpPr>
        <dsp:cNvPr id="0" name=""/>
        <dsp:cNvSpPr/>
      </dsp:nvSpPr>
      <dsp:spPr>
        <a:xfrm flipV="1">
          <a:off x="3625669" y="225299"/>
          <a:ext cx="627555" cy="4571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2250">
            <a:lnSpc>
              <a:spcPct val="90000"/>
            </a:lnSpc>
            <a:spcBef>
              <a:spcPct val="0"/>
            </a:spcBef>
            <a:spcAft>
              <a:spcPct val="35000"/>
            </a:spcAft>
            <a:buNone/>
          </a:pPr>
          <a:endParaRPr lang="it-IT" sz="500" kern="1200" dirty="0"/>
        </a:p>
      </dsp:txBody>
      <dsp:txXfrm rot="10800000">
        <a:off x="3625669" y="225299"/>
        <a:ext cx="627555" cy="4571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167358-2E7E-4BA2-8062-ECA045DC431F}">
      <dsp:nvSpPr>
        <dsp:cNvPr id="0" name=""/>
        <dsp:cNvSpPr/>
      </dsp:nvSpPr>
      <dsp:spPr>
        <a:xfrm>
          <a:off x="1300759" y="578852"/>
          <a:ext cx="2391533" cy="221630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2FB0E3-9C67-4909-9B80-AEF61B3AC052}">
      <dsp:nvSpPr>
        <dsp:cNvPr id="0" name=""/>
        <dsp:cNvSpPr/>
      </dsp:nvSpPr>
      <dsp:spPr>
        <a:xfrm flipV="1">
          <a:off x="2351989" y="118080"/>
          <a:ext cx="644855" cy="4571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2250">
            <a:lnSpc>
              <a:spcPct val="90000"/>
            </a:lnSpc>
            <a:spcBef>
              <a:spcPct val="0"/>
            </a:spcBef>
            <a:spcAft>
              <a:spcPct val="35000"/>
            </a:spcAft>
            <a:buNone/>
          </a:pPr>
          <a:endParaRPr lang="it-IT" sz="500" kern="1200" dirty="0"/>
        </a:p>
      </dsp:txBody>
      <dsp:txXfrm rot="10800000">
        <a:off x="2351989" y="118080"/>
        <a:ext cx="644855" cy="4571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313948-AE0D-4D99-8AAA-2509BB650C7E}">
      <dsp:nvSpPr>
        <dsp:cNvPr id="0" name=""/>
        <dsp:cNvSpPr/>
      </dsp:nvSpPr>
      <dsp:spPr>
        <a:xfrm>
          <a:off x="383542" y="355796"/>
          <a:ext cx="1867309" cy="176142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3000" r="-3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60D4A0-9C3A-4F50-85D8-1E39CB729113}">
      <dsp:nvSpPr>
        <dsp:cNvPr id="0" name=""/>
        <dsp:cNvSpPr/>
      </dsp:nvSpPr>
      <dsp:spPr>
        <a:xfrm>
          <a:off x="2635762" y="1777279"/>
          <a:ext cx="1255202" cy="64721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600200">
            <a:lnSpc>
              <a:spcPct val="90000"/>
            </a:lnSpc>
            <a:spcBef>
              <a:spcPct val="0"/>
            </a:spcBef>
            <a:spcAft>
              <a:spcPct val="35000"/>
            </a:spcAft>
            <a:buNone/>
          </a:pPr>
          <a:endParaRPr lang="it-IT" sz="3600" kern="1200" dirty="0"/>
        </a:p>
      </dsp:txBody>
      <dsp:txXfrm>
        <a:off x="2635762" y="1777279"/>
        <a:ext cx="1255202" cy="64721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C8507E-B910-442F-8FCF-B5831D0B69E7}">
      <dsp:nvSpPr>
        <dsp:cNvPr id="0" name=""/>
        <dsp:cNvSpPr/>
      </dsp:nvSpPr>
      <dsp:spPr>
        <a:xfrm>
          <a:off x="0" y="256783"/>
          <a:ext cx="2064717" cy="186356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C80A0D-831D-495A-BB57-C68911CB2836}">
      <dsp:nvSpPr>
        <dsp:cNvPr id="0" name=""/>
        <dsp:cNvSpPr/>
      </dsp:nvSpPr>
      <dsp:spPr>
        <a:xfrm>
          <a:off x="1561757" y="2413889"/>
          <a:ext cx="983542" cy="50713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244600">
            <a:lnSpc>
              <a:spcPct val="90000"/>
            </a:lnSpc>
            <a:spcBef>
              <a:spcPct val="0"/>
            </a:spcBef>
            <a:spcAft>
              <a:spcPct val="35000"/>
            </a:spcAft>
            <a:buNone/>
          </a:pPr>
          <a:endParaRPr lang="it-IT" sz="2800" kern="1200" dirty="0"/>
        </a:p>
      </dsp:txBody>
      <dsp:txXfrm>
        <a:off x="1561757" y="2413889"/>
        <a:ext cx="983542" cy="50713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C4F8F-24D4-4FE3-9D8C-3D17653EC15B}">
      <dsp:nvSpPr>
        <dsp:cNvPr id="0" name=""/>
        <dsp:cNvSpPr/>
      </dsp:nvSpPr>
      <dsp:spPr>
        <a:xfrm>
          <a:off x="13247" y="661681"/>
          <a:ext cx="1909436" cy="179554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51A106-713A-40F7-A0F4-134E0856D810}">
      <dsp:nvSpPr>
        <dsp:cNvPr id="0" name=""/>
        <dsp:cNvSpPr/>
      </dsp:nvSpPr>
      <dsp:spPr>
        <a:xfrm>
          <a:off x="42781" y="0"/>
          <a:ext cx="771806" cy="39796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977900">
            <a:lnSpc>
              <a:spcPct val="90000"/>
            </a:lnSpc>
            <a:spcBef>
              <a:spcPct val="0"/>
            </a:spcBef>
            <a:spcAft>
              <a:spcPct val="35000"/>
            </a:spcAft>
            <a:buNone/>
          </a:pPr>
          <a:endParaRPr lang="it-IT" sz="2200" kern="1200" dirty="0"/>
        </a:p>
      </dsp:txBody>
      <dsp:txXfrm>
        <a:off x="42781" y="0"/>
        <a:ext cx="771806" cy="39796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198A7D-AC2E-49FE-B932-C0CECA2D409D}">
      <dsp:nvSpPr>
        <dsp:cNvPr id="0" name=""/>
        <dsp:cNvSpPr/>
      </dsp:nvSpPr>
      <dsp:spPr>
        <a:xfrm>
          <a:off x="889131" y="1032327"/>
          <a:ext cx="2231871" cy="214973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81EB3D-1601-4610-8DC6-221EA706DCDF}">
      <dsp:nvSpPr>
        <dsp:cNvPr id="0" name=""/>
        <dsp:cNvSpPr/>
      </dsp:nvSpPr>
      <dsp:spPr>
        <a:xfrm>
          <a:off x="0" y="416590"/>
          <a:ext cx="207086" cy="56087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2250">
            <a:lnSpc>
              <a:spcPct val="90000"/>
            </a:lnSpc>
            <a:spcBef>
              <a:spcPct val="0"/>
            </a:spcBef>
            <a:spcAft>
              <a:spcPct val="35000"/>
            </a:spcAft>
            <a:buNone/>
          </a:pPr>
          <a:endParaRPr lang="it-IT" sz="500" kern="1200" dirty="0"/>
        </a:p>
      </dsp:txBody>
      <dsp:txXfrm>
        <a:off x="0" y="416590"/>
        <a:ext cx="207086" cy="56087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3A4646-6FD7-4B2A-B0CD-9C86B95A60A3}">
      <dsp:nvSpPr>
        <dsp:cNvPr id="0" name=""/>
        <dsp:cNvSpPr/>
      </dsp:nvSpPr>
      <dsp:spPr>
        <a:xfrm>
          <a:off x="0" y="789180"/>
          <a:ext cx="2494075" cy="2426318"/>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787BF1-CEC8-4567-B701-2DF7FE09FBD1}">
      <dsp:nvSpPr>
        <dsp:cNvPr id="0" name=""/>
        <dsp:cNvSpPr/>
      </dsp:nvSpPr>
      <dsp:spPr>
        <a:xfrm>
          <a:off x="785618" y="7290"/>
          <a:ext cx="837125" cy="65984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066800">
            <a:lnSpc>
              <a:spcPct val="90000"/>
            </a:lnSpc>
            <a:spcBef>
              <a:spcPct val="0"/>
            </a:spcBef>
            <a:spcAft>
              <a:spcPct val="35000"/>
            </a:spcAft>
            <a:buNone/>
          </a:pPr>
          <a:endParaRPr lang="it-IT" sz="2400" kern="1200" dirty="0"/>
        </a:p>
      </dsp:txBody>
      <dsp:txXfrm>
        <a:off x="785618" y="7290"/>
        <a:ext cx="837125" cy="65984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A15545-C823-4C18-BCB2-9DE453D291F6}">
      <dsp:nvSpPr>
        <dsp:cNvPr id="0" name=""/>
        <dsp:cNvSpPr/>
      </dsp:nvSpPr>
      <dsp:spPr>
        <a:xfrm>
          <a:off x="221980" y="1088627"/>
          <a:ext cx="2443829" cy="2502705"/>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6000" r="-2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653C44-60A6-474A-A698-87DE0B086695}">
      <dsp:nvSpPr>
        <dsp:cNvPr id="0" name=""/>
        <dsp:cNvSpPr/>
      </dsp:nvSpPr>
      <dsp:spPr>
        <a:xfrm flipH="1" flipV="1">
          <a:off x="346530" y="1441052"/>
          <a:ext cx="60150" cy="264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2250">
            <a:lnSpc>
              <a:spcPct val="90000"/>
            </a:lnSpc>
            <a:spcBef>
              <a:spcPct val="0"/>
            </a:spcBef>
            <a:spcAft>
              <a:spcPct val="35000"/>
            </a:spcAft>
            <a:buNone/>
          </a:pPr>
          <a:endParaRPr lang="it-IT" sz="500" kern="1200" dirty="0"/>
        </a:p>
      </dsp:txBody>
      <dsp:txXfrm rot="10800000">
        <a:off x="346530" y="1441052"/>
        <a:ext cx="60150" cy="2640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CDD4A7-AE1E-4CC9-AEFB-2CA3E4AA9529}">
      <dsp:nvSpPr>
        <dsp:cNvPr id="0" name=""/>
        <dsp:cNvSpPr/>
      </dsp:nvSpPr>
      <dsp:spPr>
        <a:xfrm>
          <a:off x="1697570" y="933046"/>
          <a:ext cx="1993634" cy="191415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4AE8B6-956A-4EE8-B013-8F85C1970142}">
      <dsp:nvSpPr>
        <dsp:cNvPr id="0" name=""/>
        <dsp:cNvSpPr/>
      </dsp:nvSpPr>
      <dsp:spPr>
        <a:xfrm>
          <a:off x="96728" y="275219"/>
          <a:ext cx="766862" cy="56247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977900">
            <a:lnSpc>
              <a:spcPct val="90000"/>
            </a:lnSpc>
            <a:spcBef>
              <a:spcPct val="0"/>
            </a:spcBef>
            <a:spcAft>
              <a:spcPct val="35000"/>
            </a:spcAft>
            <a:buNone/>
          </a:pPr>
          <a:endParaRPr lang="it-IT" sz="2200" kern="1200" dirty="0"/>
        </a:p>
      </dsp:txBody>
      <dsp:txXfrm>
        <a:off x="96728" y="275219"/>
        <a:ext cx="766862" cy="56247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A2646B-220D-49C8-B40D-C6BAF160C410}">
      <dsp:nvSpPr>
        <dsp:cNvPr id="0" name=""/>
        <dsp:cNvSpPr/>
      </dsp:nvSpPr>
      <dsp:spPr>
        <a:xfrm>
          <a:off x="1577992" y="388135"/>
          <a:ext cx="2291660" cy="216860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31AD1B-FD88-4956-BD37-D8383FF79337}">
      <dsp:nvSpPr>
        <dsp:cNvPr id="0" name=""/>
        <dsp:cNvSpPr/>
      </dsp:nvSpPr>
      <dsp:spPr>
        <a:xfrm flipV="1">
          <a:off x="236067" y="942321"/>
          <a:ext cx="432523" cy="17192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533400">
            <a:lnSpc>
              <a:spcPct val="90000"/>
            </a:lnSpc>
            <a:spcBef>
              <a:spcPct val="0"/>
            </a:spcBef>
            <a:spcAft>
              <a:spcPct val="35000"/>
            </a:spcAft>
            <a:buNone/>
          </a:pPr>
          <a:endParaRPr lang="it-IT" sz="1200" kern="1200" dirty="0"/>
        </a:p>
      </dsp:txBody>
      <dsp:txXfrm rot="10800000">
        <a:off x="236067" y="942321"/>
        <a:ext cx="432523" cy="17192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A0FBBF-B2E3-4B59-A5B0-4B0630D5054A}">
      <dsp:nvSpPr>
        <dsp:cNvPr id="0" name=""/>
        <dsp:cNvSpPr/>
      </dsp:nvSpPr>
      <dsp:spPr>
        <a:xfrm>
          <a:off x="204891" y="1009861"/>
          <a:ext cx="2134357" cy="191906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3000" r="-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2EEEE5-40D3-4538-A993-2E5035507457}">
      <dsp:nvSpPr>
        <dsp:cNvPr id="0" name=""/>
        <dsp:cNvSpPr/>
      </dsp:nvSpPr>
      <dsp:spPr>
        <a:xfrm>
          <a:off x="400342" y="513176"/>
          <a:ext cx="725958" cy="32468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889000">
            <a:lnSpc>
              <a:spcPct val="90000"/>
            </a:lnSpc>
            <a:spcBef>
              <a:spcPct val="0"/>
            </a:spcBef>
            <a:spcAft>
              <a:spcPct val="35000"/>
            </a:spcAft>
            <a:buNone/>
          </a:pPr>
          <a:endParaRPr lang="it-IT" sz="2000" kern="1200" dirty="0"/>
        </a:p>
      </dsp:txBody>
      <dsp:txXfrm>
        <a:off x="400342" y="513176"/>
        <a:ext cx="725958" cy="324684"/>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3.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5.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6.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7.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68CE1B37-791F-4435-80C0-A70600CB53E1}" type="datetimeFigureOut">
              <a:rPr lang="it-IT" smtClean="0"/>
              <a:t>12/05/22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4A6B648-F18F-420F-B792-A3B8CB12D1BD}" type="slidenum">
              <a:rPr lang="it-IT" smtClean="0"/>
              <a:t>‹N›</a:t>
            </a:fld>
            <a:endParaRPr lang="it-IT"/>
          </a:p>
        </p:txBody>
      </p:sp>
    </p:spTree>
    <p:extLst>
      <p:ext uri="{BB962C8B-B14F-4D97-AF65-F5344CB8AC3E}">
        <p14:creationId xmlns:p14="http://schemas.microsoft.com/office/powerpoint/2010/main" val="2952284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8CE1B37-791F-4435-80C0-A70600CB53E1}" type="datetimeFigureOut">
              <a:rPr lang="it-IT" smtClean="0"/>
              <a:t>12/05/22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4A6B648-F18F-420F-B792-A3B8CB12D1BD}" type="slidenum">
              <a:rPr lang="it-IT" smtClean="0"/>
              <a:t>‹N›</a:t>
            </a:fld>
            <a:endParaRPr lang="it-IT"/>
          </a:p>
        </p:txBody>
      </p:sp>
    </p:spTree>
    <p:extLst>
      <p:ext uri="{BB962C8B-B14F-4D97-AF65-F5344CB8AC3E}">
        <p14:creationId xmlns:p14="http://schemas.microsoft.com/office/powerpoint/2010/main" val="3200977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68CE1B37-791F-4435-80C0-A70600CB53E1}" type="datetimeFigureOut">
              <a:rPr lang="it-IT" smtClean="0"/>
              <a:t>12/05/22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4A6B648-F18F-420F-B792-A3B8CB12D1BD}" type="slidenum">
              <a:rPr lang="it-IT" smtClean="0"/>
              <a:t>‹N›</a:t>
            </a:fld>
            <a:endParaRPr lang="it-IT"/>
          </a:p>
        </p:txBody>
      </p:sp>
    </p:spTree>
    <p:extLst>
      <p:ext uri="{BB962C8B-B14F-4D97-AF65-F5344CB8AC3E}">
        <p14:creationId xmlns:p14="http://schemas.microsoft.com/office/powerpoint/2010/main" val="2873661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68CE1B37-791F-4435-80C0-A70600CB53E1}" type="datetimeFigureOut">
              <a:rPr lang="it-IT" smtClean="0"/>
              <a:t>12/05/22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4A6B648-F18F-420F-B792-A3B8CB12D1BD}" type="slidenum">
              <a:rPr lang="it-IT" smtClean="0"/>
              <a:t>‹N›</a:t>
            </a:fld>
            <a:endParaRPr lang="it-IT"/>
          </a:p>
        </p:txBody>
      </p:sp>
    </p:spTree>
    <p:extLst>
      <p:ext uri="{BB962C8B-B14F-4D97-AF65-F5344CB8AC3E}">
        <p14:creationId xmlns:p14="http://schemas.microsoft.com/office/powerpoint/2010/main" val="3247034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68CE1B37-791F-4435-80C0-A70600CB53E1}" type="datetimeFigureOut">
              <a:rPr lang="it-IT" smtClean="0"/>
              <a:t>12/05/22</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4A6B648-F18F-420F-B792-A3B8CB12D1BD}" type="slidenum">
              <a:rPr lang="it-IT" smtClean="0"/>
              <a:t>‹N›</a:t>
            </a:fld>
            <a:endParaRPr lang="it-IT"/>
          </a:p>
        </p:txBody>
      </p:sp>
    </p:spTree>
    <p:extLst>
      <p:ext uri="{BB962C8B-B14F-4D97-AF65-F5344CB8AC3E}">
        <p14:creationId xmlns:p14="http://schemas.microsoft.com/office/powerpoint/2010/main" val="1962969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68CE1B37-791F-4435-80C0-A70600CB53E1}" type="datetimeFigureOut">
              <a:rPr lang="it-IT" smtClean="0"/>
              <a:t>12/05/22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4A6B648-F18F-420F-B792-A3B8CB12D1BD}" type="slidenum">
              <a:rPr lang="it-IT" smtClean="0"/>
              <a:t>‹N›</a:t>
            </a:fld>
            <a:endParaRPr lang="it-IT"/>
          </a:p>
        </p:txBody>
      </p:sp>
    </p:spTree>
    <p:extLst>
      <p:ext uri="{BB962C8B-B14F-4D97-AF65-F5344CB8AC3E}">
        <p14:creationId xmlns:p14="http://schemas.microsoft.com/office/powerpoint/2010/main" val="3973797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8CE1B37-791F-4435-80C0-A70600CB53E1}" type="datetimeFigureOut">
              <a:rPr lang="it-IT" smtClean="0"/>
              <a:t>12/05/22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4A6B648-F18F-420F-B792-A3B8CB12D1BD}" type="slidenum">
              <a:rPr lang="it-IT" smtClean="0"/>
              <a:t>‹N›</a:t>
            </a:fld>
            <a:endParaRPr lang="it-IT"/>
          </a:p>
        </p:txBody>
      </p:sp>
    </p:spTree>
    <p:extLst>
      <p:ext uri="{BB962C8B-B14F-4D97-AF65-F5344CB8AC3E}">
        <p14:creationId xmlns:p14="http://schemas.microsoft.com/office/powerpoint/2010/main" val="411920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68CE1B37-791F-4435-80C0-A70600CB53E1}" type="datetimeFigureOut">
              <a:rPr lang="it-IT" smtClean="0"/>
              <a:t>12/05/22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4A6B648-F18F-420F-B792-A3B8CB12D1BD}" type="slidenum">
              <a:rPr lang="it-IT" smtClean="0"/>
              <a:t>‹N›</a:t>
            </a:fld>
            <a:endParaRPr lang="it-IT"/>
          </a:p>
        </p:txBody>
      </p:sp>
    </p:spTree>
    <p:extLst>
      <p:ext uri="{BB962C8B-B14F-4D97-AF65-F5344CB8AC3E}">
        <p14:creationId xmlns:p14="http://schemas.microsoft.com/office/powerpoint/2010/main" val="1697809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68CE1B37-791F-4435-80C0-A70600CB53E1}" type="datetimeFigureOut">
              <a:rPr lang="it-IT" smtClean="0"/>
              <a:t>12/05/22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4A6B648-F18F-420F-B792-A3B8CB12D1BD}" type="slidenum">
              <a:rPr lang="it-IT" smtClean="0"/>
              <a:t>‹N›</a:t>
            </a:fld>
            <a:endParaRPr lang="it-IT"/>
          </a:p>
        </p:txBody>
      </p:sp>
    </p:spTree>
    <p:extLst>
      <p:ext uri="{BB962C8B-B14F-4D97-AF65-F5344CB8AC3E}">
        <p14:creationId xmlns:p14="http://schemas.microsoft.com/office/powerpoint/2010/main" val="1051743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8CE1B37-791F-4435-80C0-A70600CB53E1}" type="datetimeFigureOut">
              <a:rPr lang="it-IT" smtClean="0"/>
              <a:t>12/05/22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4A6B648-F18F-420F-B792-A3B8CB12D1BD}" type="slidenum">
              <a:rPr lang="it-IT" smtClean="0"/>
              <a:t>‹N›</a:t>
            </a:fld>
            <a:endParaRPr lang="it-IT"/>
          </a:p>
        </p:txBody>
      </p:sp>
    </p:spTree>
    <p:extLst>
      <p:ext uri="{BB962C8B-B14F-4D97-AF65-F5344CB8AC3E}">
        <p14:creationId xmlns:p14="http://schemas.microsoft.com/office/powerpoint/2010/main" val="1283293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8CE1B37-791F-4435-80C0-A70600CB53E1}" type="datetimeFigureOut">
              <a:rPr lang="it-IT" smtClean="0"/>
              <a:t>12/05/22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4A6B648-F18F-420F-B792-A3B8CB12D1BD}" type="slidenum">
              <a:rPr lang="it-IT" smtClean="0"/>
              <a:t>‹N›</a:t>
            </a:fld>
            <a:endParaRPr lang="it-IT"/>
          </a:p>
        </p:txBody>
      </p:sp>
    </p:spTree>
    <p:extLst>
      <p:ext uri="{BB962C8B-B14F-4D97-AF65-F5344CB8AC3E}">
        <p14:creationId xmlns:p14="http://schemas.microsoft.com/office/powerpoint/2010/main" val="84321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CE1B37-791F-4435-80C0-A70600CB53E1}" type="datetimeFigureOut">
              <a:rPr lang="it-IT" smtClean="0"/>
              <a:t>12/05/22</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A6B648-F18F-420F-B792-A3B8CB12D1BD}" type="slidenum">
              <a:rPr lang="it-IT" smtClean="0"/>
              <a:t>‹N›</a:t>
            </a:fld>
            <a:endParaRPr lang="it-IT"/>
          </a:p>
        </p:txBody>
      </p:sp>
    </p:spTree>
    <p:extLst>
      <p:ext uri="{BB962C8B-B14F-4D97-AF65-F5344CB8AC3E}">
        <p14:creationId xmlns:p14="http://schemas.microsoft.com/office/powerpoint/2010/main" val="2156034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reportageonway.com/2018/10/cascata-delle-due-rocche-corleone-pa.html"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mediterraneoweb.blogspot.com/2011/09/bosco-della-ficuzza-riserva-naturale.html" TargetMode="External"/><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12.svg"/><Relationship Id="rId4" Type="http://schemas.openxmlformats.org/officeDocument/2006/relationships/diagramQuickStyle" Target="../diagrams/quickStyle1.xml"/><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diagramQuickStyle" Target="../diagrams/quickStyle3.xml"/><Relationship Id="rId18" Type="http://schemas.openxmlformats.org/officeDocument/2006/relationships/diagramQuickStyle" Target="../diagrams/quickStyle4.xml"/><Relationship Id="rId26" Type="http://schemas.openxmlformats.org/officeDocument/2006/relationships/image" Target="../media/image18.png"/><Relationship Id="rId3" Type="http://schemas.openxmlformats.org/officeDocument/2006/relationships/slideLayout" Target="../slideLayouts/slideLayout1.xml"/><Relationship Id="rId21" Type="http://schemas.openxmlformats.org/officeDocument/2006/relationships/diagramData" Target="../diagrams/data5.xml"/><Relationship Id="rId7" Type="http://schemas.openxmlformats.org/officeDocument/2006/relationships/diagramLayout" Target="../diagrams/layout2.xml"/><Relationship Id="rId12" Type="http://schemas.openxmlformats.org/officeDocument/2006/relationships/diagramLayout" Target="../diagrams/layout3.xml"/><Relationship Id="rId17" Type="http://schemas.openxmlformats.org/officeDocument/2006/relationships/diagramLayout" Target="../diagrams/layout4.xml"/><Relationship Id="rId25" Type="http://schemas.microsoft.com/office/2007/relationships/diagramDrawing" Target="../diagrams/drawing5.xml"/><Relationship Id="rId2" Type="http://schemas.openxmlformats.org/officeDocument/2006/relationships/audio" Target="../media/media2.mp3"/><Relationship Id="rId16" Type="http://schemas.openxmlformats.org/officeDocument/2006/relationships/diagramData" Target="../diagrams/data4.xml"/><Relationship Id="rId20" Type="http://schemas.microsoft.com/office/2007/relationships/diagramDrawing" Target="../diagrams/drawing4.xml"/><Relationship Id="rId1" Type="http://schemas.microsoft.com/office/2007/relationships/media" Target="../media/media2.mp3"/><Relationship Id="rId6" Type="http://schemas.openxmlformats.org/officeDocument/2006/relationships/diagramData" Target="../diagrams/data2.xml"/><Relationship Id="rId11" Type="http://schemas.openxmlformats.org/officeDocument/2006/relationships/diagramData" Target="../diagrams/data3.xml"/><Relationship Id="rId24" Type="http://schemas.openxmlformats.org/officeDocument/2006/relationships/diagramColors" Target="../diagrams/colors5.xml"/><Relationship Id="rId5" Type="http://schemas.microsoft.com/office/2007/relationships/hdphoto" Target="../media/hdphoto1.wdp"/><Relationship Id="rId15" Type="http://schemas.microsoft.com/office/2007/relationships/diagramDrawing" Target="../diagrams/drawing3.xml"/><Relationship Id="rId23" Type="http://schemas.openxmlformats.org/officeDocument/2006/relationships/diagramQuickStyle" Target="../diagrams/quickStyle5.xml"/><Relationship Id="rId10" Type="http://schemas.microsoft.com/office/2007/relationships/diagramDrawing" Target="../diagrams/drawing2.xml"/><Relationship Id="rId19" Type="http://schemas.openxmlformats.org/officeDocument/2006/relationships/diagramColors" Target="../diagrams/colors4.xml"/><Relationship Id="rId4" Type="http://schemas.openxmlformats.org/officeDocument/2006/relationships/image" Target="../media/image13.png"/><Relationship Id="rId9" Type="http://schemas.openxmlformats.org/officeDocument/2006/relationships/diagramColors" Target="../diagrams/colors2.xml"/><Relationship Id="rId14" Type="http://schemas.openxmlformats.org/officeDocument/2006/relationships/diagramColors" Target="../diagrams/colors3.xml"/><Relationship Id="rId22"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6.xml"/><Relationship Id="rId13" Type="http://schemas.openxmlformats.org/officeDocument/2006/relationships/diagramColors" Target="../diagrams/colors7.xml"/><Relationship Id="rId18" Type="http://schemas.openxmlformats.org/officeDocument/2006/relationships/diagramColors" Target="../diagrams/colors8.xml"/><Relationship Id="rId3" Type="http://schemas.openxmlformats.org/officeDocument/2006/relationships/image" Target="../media/image20.png"/><Relationship Id="rId7" Type="http://schemas.openxmlformats.org/officeDocument/2006/relationships/diagramQuickStyle" Target="../diagrams/quickStyle6.xml"/><Relationship Id="rId12" Type="http://schemas.openxmlformats.org/officeDocument/2006/relationships/diagramQuickStyle" Target="../diagrams/quickStyle7.xml"/><Relationship Id="rId17" Type="http://schemas.openxmlformats.org/officeDocument/2006/relationships/diagramQuickStyle" Target="../diagrams/quickStyle8.xml"/><Relationship Id="rId2" Type="http://schemas.openxmlformats.org/officeDocument/2006/relationships/image" Target="../media/image19.png"/><Relationship Id="rId16" Type="http://schemas.openxmlformats.org/officeDocument/2006/relationships/diagramLayout" Target="../diagrams/layout8.xml"/><Relationship Id="rId1" Type="http://schemas.openxmlformats.org/officeDocument/2006/relationships/slideLayout" Target="../slideLayouts/slideLayout4.xml"/><Relationship Id="rId6" Type="http://schemas.openxmlformats.org/officeDocument/2006/relationships/diagramLayout" Target="../diagrams/layout6.xml"/><Relationship Id="rId11" Type="http://schemas.openxmlformats.org/officeDocument/2006/relationships/diagramLayout" Target="../diagrams/layout7.xml"/><Relationship Id="rId5" Type="http://schemas.openxmlformats.org/officeDocument/2006/relationships/diagramData" Target="../diagrams/data6.xml"/><Relationship Id="rId15" Type="http://schemas.openxmlformats.org/officeDocument/2006/relationships/diagramData" Target="../diagrams/data8.xml"/><Relationship Id="rId10" Type="http://schemas.openxmlformats.org/officeDocument/2006/relationships/diagramData" Target="../diagrams/data7.xml"/><Relationship Id="rId19" Type="http://schemas.microsoft.com/office/2007/relationships/diagramDrawing" Target="../diagrams/drawing8.xml"/><Relationship Id="rId4" Type="http://schemas.openxmlformats.org/officeDocument/2006/relationships/image" Target="../media/image21.jpg"/><Relationship Id="rId9" Type="http://schemas.microsoft.com/office/2007/relationships/diagramDrawing" Target="../diagrams/drawing6.xml"/><Relationship Id="rId14" Type="http://schemas.microsoft.com/office/2007/relationships/diagramDrawing" Target="../diagrams/drawing7.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9.xml"/><Relationship Id="rId13" Type="http://schemas.openxmlformats.org/officeDocument/2006/relationships/diagramColors" Target="../diagrams/colors10.xml"/><Relationship Id="rId18" Type="http://schemas.openxmlformats.org/officeDocument/2006/relationships/diagramColors" Target="../diagrams/colors11.xml"/><Relationship Id="rId3" Type="http://schemas.openxmlformats.org/officeDocument/2006/relationships/image" Target="../media/image20.png"/><Relationship Id="rId7" Type="http://schemas.openxmlformats.org/officeDocument/2006/relationships/diagramQuickStyle" Target="../diagrams/quickStyle9.xml"/><Relationship Id="rId12" Type="http://schemas.openxmlformats.org/officeDocument/2006/relationships/diagramQuickStyle" Target="../diagrams/quickStyle10.xml"/><Relationship Id="rId17" Type="http://schemas.openxmlformats.org/officeDocument/2006/relationships/diagramQuickStyle" Target="../diagrams/quickStyle11.xml"/><Relationship Id="rId2" Type="http://schemas.openxmlformats.org/officeDocument/2006/relationships/image" Target="../media/image19.png"/><Relationship Id="rId16" Type="http://schemas.openxmlformats.org/officeDocument/2006/relationships/diagramLayout" Target="../diagrams/layout11.xml"/><Relationship Id="rId1" Type="http://schemas.openxmlformats.org/officeDocument/2006/relationships/slideLayout" Target="../slideLayouts/slideLayout4.xml"/><Relationship Id="rId6" Type="http://schemas.openxmlformats.org/officeDocument/2006/relationships/diagramLayout" Target="../diagrams/layout9.xml"/><Relationship Id="rId11" Type="http://schemas.openxmlformats.org/officeDocument/2006/relationships/diagramLayout" Target="../diagrams/layout10.xml"/><Relationship Id="rId5" Type="http://schemas.openxmlformats.org/officeDocument/2006/relationships/diagramData" Target="../diagrams/data9.xml"/><Relationship Id="rId15" Type="http://schemas.openxmlformats.org/officeDocument/2006/relationships/diagramData" Target="../diagrams/data11.xml"/><Relationship Id="rId10" Type="http://schemas.openxmlformats.org/officeDocument/2006/relationships/diagramData" Target="../diagrams/data10.xml"/><Relationship Id="rId19" Type="http://schemas.microsoft.com/office/2007/relationships/diagramDrawing" Target="../diagrams/drawing11.xml"/><Relationship Id="rId4" Type="http://schemas.openxmlformats.org/officeDocument/2006/relationships/image" Target="../media/image21.jpg"/><Relationship Id="rId9" Type="http://schemas.microsoft.com/office/2007/relationships/diagramDrawing" Target="../diagrams/drawing9.xml"/><Relationship Id="rId14" Type="http://schemas.microsoft.com/office/2007/relationships/diagramDrawing" Target="../diagrams/drawing10.xml"/></Relationships>
</file>

<file path=ppt/slides/_rels/slide11.xml.rels><?xml version="1.0" encoding="UTF-8" standalone="yes"?>
<Relationships xmlns="http://schemas.openxmlformats.org/package/2006/relationships"><Relationship Id="rId8" Type="http://schemas.microsoft.com/office/2007/relationships/diagramDrawing" Target="../diagrams/drawing12.xml"/><Relationship Id="rId13" Type="http://schemas.microsoft.com/office/2007/relationships/diagramDrawing" Target="../diagrams/drawing13.xml"/><Relationship Id="rId18" Type="http://schemas.microsoft.com/office/2007/relationships/diagramDrawing" Target="../diagrams/drawing14.xml"/><Relationship Id="rId3" Type="http://schemas.openxmlformats.org/officeDocument/2006/relationships/image" Target="../media/image20.png"/><Relationship Id="rId7" Type="http://schemas.openxmlformats.org/officeDocument/2006/relationships/diagramColors" Target="../diagrams/colors12.xml"/><Relationship Id="rId12" Type="http://schemas.openxmlformats.org/officeDocument/2006/relationships/diagramColors" Target="../diagrams/colors13.xml"/><Relationship Id="rId17" Type="http://schemas.openxmlformats.org/officeDocument/2006/relationships/diagramColors" Target="../diagrams/colors14.xml"/><Relationship Id="rId2" Type="http://schemas.openxmlformats.org/officeDocument/2006/relationships/image" Target="../media/image19.png"/><Relationship Id="rId16" Type="http://schemas.openxmlformats.org/officeDocument/2006/relationships/diagramQuickStyle" Target="../diagrams/quickStyle14.xml"/><Relationship Id="rId1" Type="http://schemas.openxmlformats.org/officeDocument/2006/relationships/slideLayout" Target="../slideLayouts/slideLayout4.xml"/><Relationship Id="rId6" Type="http://schemas.openxmlformats.org/officeDocument/2006/relationships/diagramQuickStyle" Target="../diagrams/quickStyle12.xml"/><Relationship Id="rId11" Type="http://schemas.openxmlformats.org/officeDocument/2006/relationships/diagramQuickStyle" Target="../diagrams/quickStyle13.xml"/><Relationship Id="rId5" Type="http://schemas.openxmlformats.org/officeDocument/2006/relationships/diagramLayout" Target="../diagrams/layout12.xml"/><Relationship Id="rId15" Type="http://schemas.openxmlformats.org/officeDocument/2006/relationships/diagramLayout" Target="../diagrams/layout14.xml"/><Relationship Id="rId10" Type="http://schemas.openxmlformats.org/officeDocument/2006/relationships/diagramLayout" Target="../diagrams/layout13.xml"/><Relationship Id="rId19" Type="http://schemas.openxmlformats.org/officeDocument/2006/relationships/image" Target="../media/image21.jpg"/><Relationship Id="rId4" Type="http://schemas.openxmlformats.org/officeDocument/2006/relationships/diagramData" Target="../diagrams/data12.xml"/><Relationship Id="rId9" Type="http://schemas.openxmlformats.org/officeDocument/2006/relationships/diagramData" Target="../diagrams/data13.xml"/><Relationship Id="rId14" Type="http://schemas.openxmlformats.org/officeDocument/2006/relationships/diagramData" Target="../diagrams/data14.xml"/></Relationships>
</file>

<file path=ppt/slides/_rels/slide12.xml.rels><?xml version="1.0" encoding="UTF-8" standalone="yes"?>
<Relationships xmlns="http://schemas.openxmlformats.org/package/2006/relationships"><Relationship Id="rId8" Type="http://schemas.microsoft.com/office/2007/relationships/diagramDrawing" Target="../diagrams/drawing15.xml"/><Relationship Id="rId13" Type="http://schemas.microsoft.com/office/2007/relationships/diagramDrawing" Target="../diagrams/drawing16.xml"/><Relationship Id="rId18" Type="http://schemas.microsoft.com/office/2007/relationships/diagramDrawing" Target="../diagrams/drawing17.xml"/><Relationship Id="rId3" Type="http://schemas.openxmlformats.org/officeDocument/2006/relationships/image" Target="../media/image20.png"/><Relationship Id="rId7" Type="http://schemas.openxmlformats.org/officeDocument/2006/relationships/diagramColors" Target="../diagrams/colors15.xml"/><Relationship Id="rId12" Type="http://schemas.openxmlformats.org/officeDocument/2006/relationships/diagramColors" Target="../diagrams/colors16.xml"/><Relationship Id="rId17" Type="http://schemas.openxmlformats.org/officeDocument/2006/relationships/diagramColors" Target="../diagrams/colors17.xml"/><Relationship Id="rId2" Type="http://schemas.openxmlformats.org/officeDocument/2006/relationships/image" Target="../media/image19.png"/><Relationship Id="rId16" Type="http://schemas.openxmlformats.org/officeDocument/2006/relationships/diagramQuickStyle" Target="../diagrams/quickStyle17.xml"/><Relationship Id="rId1" Type="http://schemas.openxmlformats.org/officeDocument/2006/relationships/slideLayout" Target="../slideLayouts/slideLayout4.xml"/><Relationship Id="rId6" Type="http://schemas.openxmlformats.org/officeDocument/2006/relationships/diagramQuickStyle" Target="../diagrams/quickStyle15.xml"/><Relationship Id="rId11" Type="http://schemas.openxmlformats.org/officeDocument/2006/relationships/diagramQuickStyle" Target="../diagrams/quickStyle16.xml"/><Relationship Id="rId5" Type="http://schemas.openxmlformats.org/officeDocument/2006/relationships/diagramLayout" Target="../diagrams/layout15.xml"/><Relationship Id="rId15" Type="http://schemas.openxmlformats.org/officeDocument/2006/relationships/diagramLayout" Target="../diagrams/layout17.xml"/><Relationship Id="rId10" Type="http://schemas.openxmlformats.org/officeDocument/2006/relationships/diagramLayout" Target="../diagrams/layout16.xml"/><Relationship Id="rId19" Type="http://schemas.openxmlformats.org/officeDocument/2006/relationships/image" Target="../media/image21.jpg"/><Relationship Id="rId4" Type="http://schemas.openxmlformats.org/officeDocument/2006/relationships/diagramData" Target="../diagrams/data15.xml"/><Relationship Id="rId9" Type="http://schemas.openxmlformats.org/officeDocument/2006/relationships/diagramData" Target="../diagrams/data16.xml"/><Relationship Id="rId14" Type="http://schemas.openxmlformats.org/officeDocument/2006/relationships/diagramData" Target="../diagrams/data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8E81931-EC11-4433-BB7B-ED42BAA244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5BC353-549C-47DC-9732-7E6961372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2192000" cy="6858003"/>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mmagine che contiene cielo, esterni, montagna, natura&#10;&#10;Descrizione generata automaticamente">
            <a:extLst>
              <a:ext uri="{FF2B5EF4-FFF2-40B4-BE49-F238E27FC236}">
                <a16:creationId xmlns:a16="http://schemas.microsoft.com/office/drawing/2014/main" id="{0E46AE75-15A9-4D3E-8B2F-A96476F755A4}"/>
              </a:ext>
            </a:extLst>
          </p:cNvPr>
          <p:cNvPicPr>
            <a:picLocks noChangeAspect="1"/>
          </p:cNvPicPr>
          <p:nvPr/>
        </p:nvPicPr>
        <p:blipFill rotWithShape="1">
          <a:blip r:embed="rId4"/>
          <a:srcRect t="5000" b="5000"/>
          <a:stretch/>
        </p:blipFill>
        <p:spPr>
          <a:xfrm>
            <a:off x="20" y="-1"/>
            <a:ext cx="12191980" cy="6858002"/>
          </a:xfrm>
          <a:custGeom>
            <a:avLst/>
            <a:gdLst/>
            <a:ahLst/>
            <a:cxnLst/>
            <a:rect l="l" t="t" r="r" b="b"/>
            <a:pathLst>
              <a:path w="12192000" h="6858002">
                <a:moveTo>
                  <a:pt x="5307101" y="6857999"/>
                </a:moveTo>
                <a:lnTo>
                  <a:pt x="12192000" y="6857999"/>
                </a:lnTo>
                <a:lnTo>
                  <a:pt x="12192000" y="6858002"/>
                </a:lnTo>
                <a:lnTo>
                  <a:pt x="5307088" y="6858002"/>
                </a:lnTo>
                <a:close/>
                <a:moveTo>
                  <a:pt x="0" y="0"/>
                </a:moveTo>
                <a:lnTo>
                  <a:pt x="12192000" y="0"/>
                </a:lnTo>
                <a:lnTo>
                  <a:pt x="12192000" y="6277972"/>
                </a:lnTo>
                <a:lnTo>
                  <a:pt x="12152890" y="6290206"/>
                </a:lnTo>
                <a:cubicBezTo>
                  <a:pt x="12105395" y="6304478"/>
                  <a:pt x="12054092" y="6317152"/>
                  <a:pt x="12009354" y="6315664"/>
                </a:cubicBezTo>
                <a:cubicBezTo>
                  <a:pt x="11994503" y="6311032"/>
                  <a:pt x="11985943" y="6310638"/>
                  <a:pt x="11978968" y="6319390"/>
                </a:cubicBezTo>
                <a:cubicBezTo>
                  <a:pt x="11941764" y="6318961"/>
                  <a:pt x="11901790" y="6339612"/>
                  <a:pt x="11878895" y="6327233"/>
                </a:cubicBezTo>
                <a:cubicBezTo>
                  <a:pt x="11878918" y="6346592"/>
                  <a:pt x="11826486" y="6319151"/>
                  <a:pt x="11814979" y="6337141"/>
                </a:cubicBezTo>
                <a:cubicBezTo>
                  <a:pt x="11820607" y="6367517"/>
                  <a:pt x="11727668" y="6353622"/>
                  <a:pt x="11687508" y="6364470"/>
                </a:cubicBezTo>
                <a:cubicBezTo>
                  <a:pt x="11692944" y="6381370"/>
                  <a:pt x="11638976" y="6383664"/>
                  <a:pt x="11672002" y="6397904"/>
                </a:cubicBezTo>
                <a:cubicBezTo>
                  <a:pt x="11645814" y="6406115"/>
                  <a:pt x="11642999" y="6389784"/>
                  <a:pt x="11629894" y="6384496"/>
                </a:cubicBezTo>
                <a:cubicBezTo>
                  <a:pt x="11597582" y="6386755"/>
                  <a:pt x="11602281" y="6372208"/>
                  <a:pt x="11597728" y="6361596"/>
                </a:cubicBezTo>
                <a:cubicBezTo>
                  <a:pt x="11567716" y="6387703"/>
                  <a:pt x="11505156" y="6361750"/>
                  <a:pt x="11448211" y="6357842"/>
                </a:cubicBezTo>
                <a:cubicBezTo>
                  <a:pt x="11414499" y="6357897"/>
                  <a:pt x="11370196" y="6408532"/>
                  <a:pt x="11336630" y="6383021"/>
                </a:cubicBezTo>
                <a:cubicBezTo>
                  <a:pt x="11316728" y="6389671"/>
                  <a:pt x="11284212" y="6365546"/>
                  <a:pt x="11267820" y="6388199"/>
                </a:cubicBezTo>
                <a:cubicBezTo>
                  <a:pt x="11215412" y="6380118"/>
                  <a:pt x="11199532" y="6391497"/>
                  <a:pt x="11153755" y="6378749"/>
                </a:cubicBezTo>
                <a:cubicBezTo>
                  <a:pt x="11097684" y="6376473"/>
                  <a:pt x="11142086" y="6407848"/>
                  <a:pt x="11063998" y="6397440"/>
                </a:cubicBezTo>
                <a:cubicBezTo>
                  <a:pt x="11028900" y="6406581"/>
                  <a:pt x="10989384" y="6411343"/>
                  <a:pt x="10949261" y="6411271"/>
                </a:cubicBezTo>
                <a:cubicBezTo>
                  <a:pt x="10946808" y="6404413"/>
                  <a:pt x="10928478" y="6413021"/>
                  <a:pt x="10920620" y="6414504"/>
                </a:cubicBezTo>
                <a:cubicBezTo>
                  <a:pt x="10921840" y="6410173"/>
                  <a:pt x="10906289" y="6407257"/>
                  <a:pt x="10899483" y="6410536"/>
                </a:cubicBezTo>
                <a:cubicBezTo>
                  <a:pt x="10774259" y="6419728"/>
                  <a:pt x="10854212" y="6382839"/>
                  <a:pt x="10774590" y="6403309"/>
                </a:cubicBezTo>
                <a:cubicBezTo>
                  <a:pt x="10724638" y="6405843"/>
                  <a:pt x="10739599" y="6355991"/>
                  <a:pt x="10682861" y="6377814"/>
                </a:cubicBezTo>
                <a:cubicBezTo>
                  <a:pt x="10622947" y="6375380"/>
                  <a:pt x="10589912" y="6355504"/>
                  <a:pt x="10530714" y="6366548"/>
                </a:cubicBezTo>
                <a:cubicBezTo>
                  <a:pt x="10474643" y="6364190"/>
                  <a:pt x="10428348" y="6354710"/>
                  <a:pt x="10379097" y="6358630"/>
                </a:cubicBezTo>
                <a:cubicBezTo>
                  <a:pt x="10361622" y="6351880"/>
                  <a:pt x="10344151" y="6348805"/>
                  <a:pt x="10323727" y="6357333"/>
                </a:cubicBezTo>
                <a:cubicBezTo>
                  <a:pt x="10272196" y="6352518"/>
                  <a:pt x="10263446" y="6339056"/>
                  <a:pt x="10227126" y="6348100"/>
                </a:cubicBezTo>
                <a:cubicBezTo>
                  <a:pt x="10196351" y="6318664"/>
                  <a:pt x="10199174" y="6342674"/>
                  <a:pt x="10163542" y="6343141"/>
                </a:cubicBezTo>
                <a:cubicBezTo>
                  <a:pt x="10134376" y="6345476"/>
                  <a:pt x="10177885" y="6359944"/>
                  <a:pt x="10151161" y="6358763"/>
                </a:cubicBezTo>
                <a:cubicBezTo>
                  <a:pt x="10126522" y="6349492"/>
                  <a:pt x="10117113" y="6369683"/>
                  <a:pt x="10092125" y="6358861"/>
                </a:cubicBezTo>
                <a:cubicBezTo>
                  <a:pt x="10107302" y="6344459"/>
                  <a:pt x="10032910" y="6356018"/>
                  <a:pt x="10037958" y="6342614"/>
                </a:cubicBezTo>
                <a:cubicBezTo>
                  <a:pt x="10003046" y="6359008"/>
                  <a:pt x="10003017" y="6334504"/>
                  <a:pt x="9966866" y="6337014"/>
                </a:cubicBezTo>
                <a:cubicBezTo>
                  <a:pt x="9947485" y="6342600"/>
                  <a:pt x="9935606" y="6342702"/>
                  <a:pt x="9924418" y="6333490"/>
                </a:cubicBezTo>
                <a:cubicBezTo>
                  <a:pt x="9834150" y="6361084"/>
                  <a:pt x="9880223" y="6330704"/>
                  <a:pt x="9806001" y="6337361"/>
                </a:cubicBezTo>
                <a:cubicBezTo>
                  <a:pt x="9740686" y="6345638"/>
                  <a:pt x="9670300" y="6348205"/>
                  <a:pt x="9596449" y="6376180"/>
                </a:cubicBezTo>
                <a:cubicBezTo>
                  <a:pt x="9581101" y="6384665"/>
                  <a:pt x="9553986" y="6385744"/>
                  <a:pt x="9535890" y="6378590"/>
                </a:cubicBezTo>
                <a:cubicBezTo>
                  <a:pt x="9532775" y="6377359"/>
                  <a:pt x="9530052" y="6375925"/>
                  <a:pt x="9527805" y="6374334"/>
                </a:cubicBezTo>
                <a:cubicBezTo>
                  <a:pt x="9481894" y="6394749"/>
                  <a:pt x="9464762" y="6381055"/>
                  <a:pt x="9441373" y="6395633"/>
                </a:cubicBezTo>
                <a:cubicBezTo>
                  <a:pt x="9381290" y="6397202"/>
                  <a:pt x="9341618" y="6377583"/>
                  <a:pt x="9320149" y="6390280"/>
                </a:cubicBezTo>
                <a:cubicBezTo>
                  <a:pt x="9291150" y="6386896"/>
                  <a:pt x="9257768" y="6367103"/>
                  <a:pt x="9229488" y="6380382"/>
                </a:cubicBezTo>
                <a:cubicBezTo>
                  <a:pt x="9230007" y="6377216"/>
                  <a:pt x="9227921" y="6376045"/>
                  <a:pt x="9224285" y="6375920"/>
                </a:cubicBezTo>
                <a:lnTo>
                  <a:pt x="9217537" y="6376762"/>
                </a:lnTo>
                <a:lnTo>
                  <a:pt x="9214728" y="6381637"/>
                </a:lnTo>
                <a:cubicBezTo>
                  <a:pt x="9202170" y="6398803"/>
                  <a:pt x="9191484" y="6381138"/>
                  <a:pt x="9161049" y="6384539"/>
                </a:cubicBezTo>
                <a:cubicBezTo>
                  <a:pt x="9146336" y="6385184"/>
                  <a:pt x="9147761" y="6380673"/>
                  <a:pt x="9149697" y="6376552"/>
                </a:cubicBezTo>
                <a:lnTo>
                  <a:pt x="9150803" y="6372240"/>
                </a:lnTo>
                <a:lnTo>
                  <a:pt x="9141448" y="6372359"/>
                </a:lnTo>
                <a:lnTo>
                  <a:pt x="9137486" y="6372055"/>
                </a:lnTo>
                <a:lnTo>
                  <a:pt x="9126952" y="6375163"/>
                </a:lnTo>
                <a:cubicBezTo>
                  <a:pt x="9117353" y="6375502"/>
                  <a:pt x="9107828" y="6372135"/>
                  <a:pt x="9098334" y="6372861"/>
                </a:cubicBezTo>
                <a:cubicBezTo>
                  <a:pt x="9093587" y="6373224"/>
                  <a:pt x="9088847" y="6374610"/>
                  <a:pt x="9084110" y="6377995"/>
                </a:cubicBezTo>
                <a:cubicBezTo>
                  <a:pt x="9105864" y="6390113"/>
                  <a:pt x="9028073" y="6387966"/>
                  <a:pt x="9039515" y="6400351"/>
                </a:cubicBezTo>
                <a:cubicBezTo>
                  <a:pt x="8997651" y="6388705"/>
                  <a:pt x="9009590" y="6412472"/>
                  <a:pt x="8973305" y="6414442"/>
                </a:cubicBezTo>
                <a:cubicBezTo>
                  <a:pt x="8951781" y="6411385"/>
                  <a:pt x="8940212" y="6412734"/>
                  <a:pt x="8933861" y="6423031"/>
                </a:cubicBezTo>
                <a:cubicBezTo>
                  <a:pt x="8832841" y="6407267"/>
                  <a:pt x="8892362" y="6431116"/>
                  <a:pt x="8817130" y="6433703"/>
                </a:cubicBezTo>
                <a:cubicBezTo>
                  <a:pt x="8749745" y="6433633"/>
                  <a:pt x="8680232" y="6439719"/>
                  <a:pt x="8594947" y="6421586"/>
                </a:cubicBezTo>
                <a:cubicBezTo>
                  <a:pt x="8575919" y="6415227"/>
                  <a:pt x="8549096" y="6417484"/>
                  <a:pt x="8535041" y="6426626"/>
                </a:cubicBezTo>
                <a:cubicBezTo>
                  <a:pt x="8532621" y="6428200"/>
                  <a:pt x="8530681" y="6429922"/>
                  <a:pt x="8529279" y="6431739"/>
                </a:cubicBezTo>
                <a:cubicBezTo>
                  <a:pt x="8474783" y="6417534"/>
                  <a:pt x="8464858" y="6432901"/>
                  <a:pt x="8435056" y="6421613"/>
                </a:cubicBezTo>
                <a:cubicBezTo>
                  <a:pt x="8376022" y="6427411"/>
                  <a:pt x="8347129" y="6451271"/>
                  <a:pt x="8320108" y="6441573"/>
                </a:cubicBezTo>
                <a:cubicBezTo>
                  <a:pt x="8293638" y="6448387"/>
                  <a:pt x="8270932" y="6471649"/>
                  <a:pt x="8237020" y="6462216"/>
                </a:cubicBezTo>
                <a:cubicBezTo>
                  <a:pt x="8245222" y="6474245"/>
                  <a:pt x="8197387" y="6460392"/>
                  <a:pt x="8188860" y="6471379"/>
                </a:cubicBezTo>
                <a:cubicBezTo>
                  <a:pt x="8184024" y="6480393"/>
                  <a:pt x="8168383" y="6478291"/>
                  <a:pt x="8155558" y="6480722"/>
                </a:cubicBezTo>
                <a:cubicBezTo>
                  <a:pt x="8144819" y="6489457"/>
                  <a:pt x="8082218" y="6493172"/>
                  <a:pt x="8061412" y="6490111"/>
                </a:cubicBezTo>
                <a:cubicBezTo>
                  <a:pt x="8004043" y="6475925"/>
                  <a:pt x="7947523" y="6510024"/>
                  <a:pt x="7901437" y="6499659"/>
                </a:cubicBezTo>
                <a:cubicBezTo>
                  <a:pt x="7888774" y="6499544"/>
                  <a:pt x="7877960" y="6500846"/>
                  <a:pt x="7868353" y="6503024"/>
                </a:cubicBezTo>
                <a:lnTo>
                  <a:pt x="7843779" y="6511212"/>
                </a:lnTo>
                <a:lnTo>
                  <a:pt x="7841448" y="6517728"/>
                </a:lnTo>
                <a:lnTo>
                  <a:pt x="7823871" y="6520429"/>
                </a:lnTo>
                <a:lnTo>
                  <a:pt x="7820005" y="6522254"/>
                </a:lnTo>
                <a:cubicBezTo>
                  <a:pt x="7812641" y="6525763"/>
                  <a:pt x="7805193" y="6529063"/>
                  <a:pt x="7797020" y="6531612"/>
                </a:cubicBezTo>
                <a:cubicBezTo>
                  <a:pt x="7782159" y="6505259"/>
                  <a:pt x="7725050" y="6548941"/>
                  <a:pt x="7727879" y="6524102"/>
                </a:cubicBezTo>
                <a:cubicBezTo>
                  <a:pt x="7680386" y="6533519"/>
                  <a:pt x="7695538" y="6507405"/>
                  <a:pt x="7659324" y="6537474"/>
                </a:cubicBezTo>
                <a:cubicBezTo>
                  <a:pt x="7566636" y="6535069"/>
                  <a:pt x="7462452" y="6568928"/>
                  <a:pt x="7374068" y="6552862"/>
                </a:cubicBezTo>
                <a:cubicBezTo>
                  <a:pt x="7393454" y="6562410"/>
                  <a:pt x="7373124" y="6578225"/>
                  <a:pt x="7346163" y="6577609"/>
                </a:cubicBezTo>
                <a:cubicBezTo>
                  <a:pt x="7419349" y="6615756"/>
                  <a:pt x="7219942" y="6557562"/>
                  <a:pt x="7235023" y="6591880"/>
                </a:cubicBezTo>
                <a:cubicBezTo>
                  <a:pt x="7203144" y="6564271"/>
                  <a:pt x="7057485" y="6539224"/>
                  <a:pt x="7039074" y="6572474"/>
                </a:cubicBezTo>
                <a:cubicBezTo>
                  <a:pt x="6966094" y="6582775"/>
                  <a:pt x="6893201" y="6571018"/>
                  <a:pt x="6833428" y="6596853"/>
                </a:cubicBezTo>
                <a:cubicBezTo>
                  <a:pt x="6827113" y="6593647"/>
                  <a:pt x="6820080" y="6591377"/>
                  <a:pt x="6812583" y="6589775"/>
                </a:cubicBezTo>
                <a:lnTo>
                  <a:pt x="6790242" y="6586880"/>
                </a:lnTo>
                <a:lnTo>
                  <a:pt x="6787846" y="6588046"/>
                </a:lnTo>
                <a:cubicBezTo>
                  <a:pt x="6776461" y="6590858"/>
                  <a:pt x="6768832" y="6590687"/>
                  <a:pt x="6762881" y="6589201"/>
                </a:cubicBezTo>
                <a:lnTo>
                  <a:pt x="6756732" y="6586412"/>
                </a:lnTo>
                <a:lnTo>
                  <a:pt x="6739390" y="6586250"/>
                </a:lnTo>
                <a:lnTo>
                  <a:pt x="6704653" y="6583365"/>
                </a:lnTo>
                <a:lnTo>
                  <a:pt x="6698694" y="6585233"/>
                </a:lnTo>
                <a:lnTo>
                  <a:pt x="6647142" y="6584630"/>
                </a:lnTo>
                <a:lnTo>
                  <a:pt x="6646688" y="6585765"/>
                </a:lnTo>
                <a:cubicBezTo>
                  <a:pt x="6644494" y="6588296"/>
                  <a:pt x="6640660" y="6590137"/>
                  <a:pt x="6633278" y="6590589"/>
                </a:cubicBezTo>
                <a:cubicBezTo>
                  <a:pt x="6648367" y="6606646"/>
                  <a:pt x="6630160" y="6597288"/>
                  <a:pt x="6607065" y="6597202"/>
                </a:cubicBezTo>
                <a:cubicBezTo>
                  <a:pt x="6625347" y="6622121"/>
                  <a:pt x="6557475" y="6611760"/>
                  <a:pt x="6549804" y="6626596"/>
                </a:cubicBezTo>
                <a:cubicBezTo>
                  <a:pt x="6532425" y="6625972"/>
                  <a:pt x="6514382" y="6625766"/>
                  <a:pt x="6496083" y="6626095"/>
                </a:cubicBezTo>
                <a:lnTo>
                  <a:pt x="6485389" y="6626617"/>
                </a:lnTo>
                <a:lnTo>
                  <a:pt x="6485223" y="6626886"/>
                </a:lnTo>
                <a:cubicBezTo>
                  <a:pt x="6483001" y="6627550"/>
                  <a:pt x="6479520" y="6627927"/>
                  <a:pt x="6474035" y="6627950"/>
                </a:cubicBezTo>
                <a:lnTo>
                  <a:pt x="6465888" y="6627571"/>
                </a:lnTo>
                <a:lnTo>
                  <a:pt x="6445139" y="6628585"/>
                </a:lnTo>
                <a:lnTo>
                  <a:pt x="6438312" y="6630646"/>
                </a:lnTo>
                <a:cubicBezTo>
                  <a:pt x="6417397" y="6642787"/>
                  <a:pt x="6447851" y="6675286"/>
                  <a:pt x="6392168" y="6665569"/>
                </a:cubicBezTo>
                <a:cubicBezTo>
                  <a:pt x="6343510" y="6677589"/>
                  <a:pt x="6330169" y="6701494"/>
                  <a:pt x="6272304" y="6700835"/>
                </a:cubicBezTo>
                <a:cubicBezTo>
                  <a:pt x="6226827" y="6712160"/>
                  <a:pt x="6194756" y="6728533"/>
                  <a:pt x="6150447" y="6732895"/>
                </a:cubicBezTo>
                <a:cubicBezTo>
                  <a:pt x="6140653" y="6742032"/>
                  <a:pt x="6128186" y="6747742"/>
                  <a:pt x="6104787" y="6743117"/>
                </a:cubicBezTo>
                <a:cubicBezTo>
                  <a:pt x="6064916" y="6755994"/>
                  <a:pt x="6067350" y="6769968"/>
                  <a:pt x="6030197" y="6767449"/>
                </a:cubicBezTo>
                <a:cubicBezTo>
                  <a:pt x="6025714" y="6799897"/>
                  <a:pt x="6010615" y="6777056"/>
                  <a:pt x="5980285" y="6782421"/>
                </a:cubicBezTo>
                <a:cubicBezTo>
                  <a:pt x="5954036" y="6784991"/>
                  <a:pt x="5980131" y="6764424"/>
                  <a:pt x="5958496" y="6769874"/>
                </a:cubicBezTo>
                <a:cubicBezTo>
                  <a:pt x="5944505" y="6782527"/>
                  <a:pt x="5921893" y="6765237"/>
                  <a:pt x="5908732" y="6779393"/>
                </a:cubicBezTo>
                <a:cubicBezTo>
                  <a:pt x="5931989" y="6790347"/>
                  <a:pt x="5860959" y="6791681"/>
                  <a:pt x="5874963" y="6803355"/>
                </a:cubicBezTo>
                <a:cubicBezTo>
                  <a:pt x="5833647" y="6793755"/>
                  <a:pt x="5851456" y="6816602"/>
                  <a:pt x="5819199" y="6820147"/>
                </a:cubicBezTo>
                <a:cubicBezTo>
                  <a:pt x="5798819" y="6818094"/>
                  <a:pt x="5788750" y="6819934"/>
                  <a:pt x="5786035" y="6830341"/>
                </a:cubicBezTo>
                <a:cubicBezTo>
                  <a:pt x="5689973" y="6819312"/>
                  <a:pt x="5750863" y="6840131"/>
                  <a:pt x="5683543" y="6846008"/>
                </a:cubicBezTo>
                <a:cubicBezTo>
                  <a:pt x="5622546" y="6848924"/>
                  <a:pt x="5561433" y="6857988"/>
                  <a:pt x="5478912" y="6843932"/>
                </a:cubicBezTo>
                <a:cubicBezTo>
                  <a:pt x="5459815" y="6838522"/>
                  <a:pt x="5436209" y="6841929"/>
                  <a:pt x="5426182" y="6851543"/>
                </a:cubicBezTo>
                <a:cubicBezTo>
                  <a:pt x="5424458" y="6853198"/>
                  <a:pt x="5423209" y="6854977"/>
                  <a:pt x="5422476" y="6856827"/>
                </a:cubicBezTo>
                <a:cubicBezTo>
                  <a:pt x="5368974" y="6845270"/>
                  <a:pt x="5364519" y="6860824"/>
                  <a:pt x="5334223" y="6851042"/>
                </a:cubicBezTo>
                <a:lnTo>
                  <a:pt x="5307101" y="6857999"/>
                </a:lnTo>
                <a:lnTo>
                  <a:pt x="0" y="6857999"/>
                </a:lnTo>
                <a:lnTo>
                  <a:pt x="0" y="2143233"/>
                </a:lnTo>
                <a:lnTo>
                  <a:pt x="23798" y="2139906"/>
                </a:lnTo>
                <a:cubicBezTo>
                  <a:pt x="74043" y="2136293"/>
                  <a:pt x="38977" y="2165571"/>
                  <a:pt x="87258" y="2143366"/>
                </a:cubicBezTo>
                <a:cubicBezTo>
                  <a:pt x="122965" y="2137787"/>
                  <a:pt x="117457" y="2188700"/>
                  <a:pt x="156013" y="2163361"/>
                </a:cubicBezTo>
                <a:cubicBezTo>
                  <a:pt x="199419" y="2162157"/>
                  <a:pt x="225310" y="2180084"/>
                  <a:pt x="266777" y="2165405"/>
                </a:cubicBezTo>
                <a:cubicBezTo>
                  <a:pt x="307408" y="2164360"/>
                  <a:pt x="341751" y="2171054"/>
                  <a:pt x="376805" y="2164126"/>
                </a:cubicBezTo>
                <a:cubicBezTo>
                  <a:pt x="390105" y="2169833"/>
                  <a:pt x="403012" y="2171855"/>
                  <a:pt x="416820" y="2162058"/>
                </a:cubicBezTo>
                <a:cubicBezTo>
                  <a:pt x="454441" y="2163754"/>
                  <a:pt x="462164" y="2176725"/>
                  <a:pt x="487366" y="2165444"/>
                </a:cubicBezTo>
                <a:cubicBezTo>
                  <a:pt x="512638" y="2193098"/>
                  <a:pt x="508069" y="2169186"/>
                  <a:pt x="533680" y="2166550"/>
                </a:cubicBezTo>
                <a:cubicBezTo>
                  <a:pt x="554439" y="2162433"/>
                  <a:pt x="521576" y="2150568"/>
                  <a:pt x="540946" y="2150128"/>
                </a:cubicBezTo>
                <a:cubicBezTo>
                  <a:pt x="559671" y="2157928"/>
                  <a:pt x="564313" y="2137102"/>
                  <a:pt x="583453" y="2146439"/>
                </a:cubicBezTo>
                <a:cubicBezTo>
                  <a:pt x="574045" y="2161807"/>
                  <a:pt x="626400" y="2145688"/>
                  <a:pt x="624180" y="2159439"/>
                </a:cubicBezTo>
                <a:cubicBezTo>
                  <a:pt x="647591" y="2140873"/>
                  <a:pt x="650201" y="2165450"/>
                  <a:pt x="675971" y="2160733"/>
                </a:cubicBezTo>
                <a:cubicBezTo>
                  <a:pt x="689339" y="2153950"/>
                  <a:pt x="697882" y="2153126"/>
                  <a:pt x="706914" y="2161686"/>
                </a:cubicBezTo>
                <a:cubicBezTo>
                  <a:pt x="769009" y="2128516"/>
                  <a:pt x="739035" y="2161792"/>
                  <a:pt x="791788" y="2150599"/>
                </a:cubicBezTo>
                <a:cubicBezTo>
                  <a:pt x="837950" y="2138324"/>
                  <a:pt x="852628" y="2155297"/>
                  <a:pt x="902857" y="2122745"/>
                </a:cubicBezTo>
                <a:cubicBezTo>
                  <a:pt x="913016" y="2113301"/>
                  <a:pt x="967730" y="2097173"/>
                  <a:pt x="981959" y="2092815"/>
                </a:cubicBezTo>
                <a:cubicBezTo>
                  <a:pt x="996188" y="2088456"/>
                  <a:pt x="986445" y="2095133"/>
                  <a:pt x="988232" y="2096592"/>
                </a:cubicBezTo>
                <a:cubicBezTo>
                  <a:pt x="1019139" y="2073321"/>
                  <a:pt x="1032924" y="2086016"/>
                  <a:pt x="1048229" y="2069972"/>
                </a:cubicBezTo>
                <a:cubicBezTo>
                  <a:pt x="1091335" y="2064742"/>
                  <a:pt x="1121978" y="2082008"/>
                  <a:pt x="1136098" y="2067967"/>
                </a:cubicBezTo>
                <a:cubicBezTo>
                  <a:pt x="1157340" y="2069596"/>
                  <a:pt x="1183471" y="2087419"/>
                  <a:pt x="1202436" y="2072380"/>
                </a:cubicBezTo>
                <a:cubicBezTo>
                  <a:pt x="1202276" y="2085209"/>
                  <a:pt x="1228778" y="2063479"/>
                  <a:pt x="1239614" y="2072295"/>
                </a:cubicBezTo>
                <a:cubicBezTo>
                  <a:pt x="1247024" y="2079920"/>
                  <a:pt x="1256792" y="2075104"/>
                  <a:pt x="1266687" y="2075072"/>
                </a:cubicBezTo>
                <a:cubicBezTo>
                  <a:pt x="1278018" y="2081364"/>
                  <a:pt x="1322622" y="2073526"/>
                  <a:pt x="1335495" y="2066868"/>
                </a:cubicBezTo>
                <a:cubicBezTo>
                  <a:pt x="1368381" y="2043096"/>
                  <a:pt x="1422617" y="2065011"/>
                  <a:pt x="1449503" y="2046887"/>
                </a:cubicBezTo>
                <a:cubicBezTo>
                  <a:pt x="1458132" y="2044484"/>
                  <a:pt x="1466138" y="2043753"/>
                  <a:pt x="1473714" y="2044066"/>
                </a:cubicBezTo>
                <a:lnTo>
                  <a:pt x="1494279" y="2047336"/>
                </a:lnTo>
                <a:lnTo>
                  <a:pt x="1498838" y="2053057"/>
                </a:lnTo>
                <a:lnTo>
                  <a:pt x="1512113" y="2052421"/>
                </a:lnTo>
                <a:lnTo>
                  <a:pt x="1515595" y="2053441"/>
                </a:lnTo>
                <a:cubicBezTo>
                  <a:pt x="1522236" y="2055416"/>
                  <a:pt x="1528840" y="2057179"/>
                  <a:pt x="1535601" y="2058100"/>
                </a:cubicBezTo>
                <a:cubicBezTo>
                  <a:pt x="1533819" y="2030557"/>
                  <a:pt x="1592812" y="2061403"/>
                  <a:pt x="1579590" y="2038490"/>
                </a:cubicBezTo>
                <a:cubicBezTo>
                  <a:pt x="1616426" y="2038767"/>
                  <a:pt x="1594177" y="2016885"/>
                  <a:pt x="1632661" y="2038680"/>
                </a:cubicBezTo>
                <a:cubicBezTo>
                  <a:pt x="1695112" y="2019618"/>
                  <a:pt x="1728303" y="2044586"/>
                  <a:pt x="1781597" y="2013421"/>
                </a:cubicBezTo>
                <a:cubicBezTo>
                  <a:pt x="1834196" y="2009160"/>
                  <a:pt x="1902538" y="2002271"/>
                  <a:pt x="1942299" y="1995238"/>
                </a:cubicBezTo>
                <a:cubicBezTo>
                  <a:pt x="1987356" y="1969382"/>
                  <a:pt x="2046051" y="1931285"/>
                  <a:pt x="2073776" y="1959306"/>
                </a:cubicBezTo>
                <a:cubicBezTo>
                  <a:pt x="2128486" y="1955797"/>
                  <a:pt x="2173117" y="1931503"/>
                  <a:pt x="2225830" y="1945035"/>
                </a:cubicBezTo>
                <a:cubicBezTo>
                  <a:pt x="2228705" y="1940868"/>
                  <a:pt x="2232493" y="1937453"/>
                  <a:pt x="2236906" y="1934583"/>
                </a:cubicBezTo>
                <a:lnTo>
                  <a:pt x="2250907" y="1927805"/>
                </a:lnTo>
                <a:lnTo>
                  <a:pt x="2253081" y="1928470"/>
                </a:lnTo>
                <a:cubicBezTo>
                  <a:pt x="2262162" y="1929060"/>
                  <a:pt x="2267315" y="1927517"/>
                  <a:pt x="2270720" y="1925037"/>
                </a:cubicBezTo>
                <a:lnTo>
                  <a:pt x="2273667" y="1921293"/>
                </a:lnTo>
                <a:lnTo>
                  <a:pt x="2285482" y="1917998"/>
                </a:lnTo>
                <a:lnTo>
                  <a:pt x="2307986" y="1908982"/>
                </a:lnTo>
                <a:lnTo>
                  <a:pt x="2312921" y="1909665"/>
                </a:lnTo>
                <a:lnTo>
                  <a:pt x="2347989" y="1899756"/>
                </a:lnTo>
                <a:lnTo>
                  <a:pt x="2348816" y="1900744"/>
                </a:lnTo>
                <a:cubicBezTo>
                  <a:pt x="2351467" y="1902733"/>
                  <a:pt x="2354933" y="1903776"/>
                  <a:pt x="2360199" y="1902864"/>
                </a:cubicBezTo>
                <a:cubicBezTo>
                  <a:pt x="2357148" y="1920740"/>
                  <a:pt x="2365381" y="1908616"/>
                  <a:pt x="2381173" y="1904351"/>
                </a:cubicBezTo>
                <a:cubicBezTo>
                  <a:pt x="2379960" y="1931162"/>
                  <a:pt x="2421782" y="1909095"/>
                  <a:pt x="2433782" y="1921696"/>
                </a:cubicBezTo>
                <a:cubicBezTo>
                  <a:pt x="2445411" y="1917959"/>
                  <a:pt x="2457686" y="1914495"/>
                  <a:pt x="2470381" y="1911489"/>
                </a:cubicBezTo>
                <a:lnTo>
                  <a:pt x="2477951" y="1910044"/>
                </a:lnTo>
                <a:lnTo>
                  <a:pt x="2478187" y="1910267"/>
                </a:lnTo>
                <a:cubicBezTo>
                  <a:pt x="2480012" y="1910490"/>
                  <a:pt x="2482569" y="1910217"/>
                  <a:pt x="2486339" y="1909244"/>
                </a:cubicBezTo>
                <a:lnTo>
                  <a:pt x="2491753" y="1907410"/>
                </a:lnTo>
                <a:lnTo>
                  <a:pt x="2506438" y="1904607"/>
                </a:lnTo>
                <a:lnTo>
                  <a:pt x="2512055" y="1905314"/>
                </a:lnTo>
                <a:cubicBezTo>
                  <a:pt x="2531909" y="1912973"/>
                  <a:pt x="2525790" y="1949139"/>
                  <a:pt x="2559550" y="1929886"/>
                </a:cubicBezTo>
                <a:cubicBezTo>
                  <a:pt x="2598368" y="1932405"/>
                  <a:pt x="2618373" y="1952531"/>
                  <a:pt x="2657743" y="1941427"/>
                </a:cubicBezTo>
                <a:cubicBezTo>
                  <a:pt x="2694066" y="1943866"/>
                  <a:pt x="2723489" y="1953496"/>
                  <a:pt x="2755845" y="1949581"/>
                </a:cubicBezTo>
                <a:cubicBezTo>
                  <a:pt x="2766710" y="1956423"/>
                  <a:pt x="2777851" y="1959550"/>
                  <a:pt x="2791790" y="1950948"/>
                </a:cubicBezTo>
                <a:cubicBezTo>
                  <a:pt x="2824975" y="1955867"/>
                  <a:pt x="2829653" y="1969486"/>
                  <a:pt x="2853980" y="1960379"/>
                </a:cubicBezTo>
                <a:cubicBezTo>
                  <a:pt x="2867339" y="1982719"/>
                  <a:pt x="2870664" y="1974650"/>
                  <a:pt x="2881292" y="1969035"/>
                </a:cubicBezTo>
                <a:lnTo>
                  <a:pt x="2882690" y="1968669"/>
                </a:lnTo>
                <a:lnTo>
                  <a:pt x="2884480" y="1971856"/>
                </a:lnTo>
                <a:lnTo>
                  <a:pt x="2889504" y="1973560"/>
                </a:lnTo>
                <a:lnTo>
                  <a:pt x="2904507" y="1973450"/>
                </a:lnTo>
                <a:lnTo>
                  <a:pt x="2910361" y="1972623"/>
                </a:lnTo>
                <a:cubicBezTo>
                  <a:pt x="2914314" y="1972346"/>
                  <a:pt x="2916841" y="1972538"/>
                  <a:pt x="2918476" y="1973085"/>
                </a:cubicBezTo>
                <a:cubicBezTo>
                  <a:pt x="2918519" y="1973172"/>
                  <a:pt x="2918565" y="1973259"/>
                  <a:pt x="2918608" y="1973346"/>
                </a:cubicBezTo>
                <a:lnTo>
                  <a:pt x="2926342" y="1973289"/>
                </a:lnTo>
                <a:cubicBezTo>
                  <a:pt x="2939546" y="1972624"/>
                  <a:pt x="2952540" y="1971432"/>
                  <a:pt x="2965031" y="1969856"/>
                </a:cubicBezTo>
                <a:cubicBezTo>
                  <a:pt x="2971305" y="1984385"/>
                  <a:pt x="3019698" y="1970246"/>
                  <a:pt x="3007773" y="1996347"/>
                </a:cubicBezTo>
                <a:cubicBezTo>
                  <a:pt x="3024413" y="1995002"/>
                  <a:pt x="3037063" y="1984582"/>
                  <a:pt x="3026997" y="2001580"/>
                </a:cubicBezTo>
                <a:cubicBezTo>
                  <a:pt x="3032338" y="2001634"/>
                  <a:pt x="3035193" y="2003280"/>
                  <a:pt x="3036901" y="2005710"/>
                </a:cubicBezTo>
                <a:lnTo>
                  <a:pt x="3037285" y="2006829"/>
                </a:lnTo>
                <a:lnTo>
                  <a:pt x="3074407" y="2003411"/>
                </a:lnTo>
                <a:lnTo>
                  <a:pt x="3078795" y="2004969"/>
                </a:lnTo>
                <a:lnTo>
                  <a:pt x="3103685" y="2000166"/>
                </a:lnTo>
                <a:lnTo>
                  <a:pt x="3116175" y="1999058"/>
                </a:lnTo>
                <a:lnTo>
                  <a:pt x="3120468" y="1995915"/>
                </a:lnTo>
                <a:cubicBezTo>
                  <a:pt x="3124679" y="1994091"/>
                  <a:pt x="3130170" y="1993504"/>
                  <a:pt x="3138514" y="1995716"/>
                </a:cubicBezTo>
                <a:lnTo>
                  <a:pt x="3140299" y="1996760"/>
                </a:lnTo>
                <a:lnTo>
                  <a:pt x="3156256" y="1992625"/>
                </a:lnTo>
                <a:cubicBezTo>
                  <a:pt x="3161579" y="1990603"/>
                  <a:pt x="3166532" y="1987932"/>
                  <a:pt x="3170922" y="1984357"/>
                </a:cubicBezTo>
                <a:cubicBezTo>
                  <a:pt x="3215296" y="2007127"/>
                  <a:pt x="3279153" y="1979394"/>
                  <a:pt x="3332263" y="1985792"/>
                </a:cubicBezTo>
                <a:cubicBezTo>
                  <a:pt x="3365071" y="1970632"/>
                  <a:pt x="3439000" y="1997025"/>
                  <a:pt x="3460591" y="1967471"/>
                </a:cubicBezTo>
                <a:cubicBezTo>
                  <a:pt x="3451444" y="2002870"/>
                  <a:pt x="3556491" y="1969109"/>
                  <a:pt x="3595015" y="1975790"/>
                </a:cubicBezTo>
                <a:cubicBezTo>
                  <a:pt x="3658347" y="1975113"/>
                  <a:pt x="3722805" y="1993634"/>
                  <a:pt x="3769101" y="1999150"/>
                </a:cubicBezTo>
                <a:cubicBezTo>
                  <a:pt x="3796708" y="2027471"/>
                  <a:pt x="3784478" y="2001987"/>
                  <a:pt x="3819178" y="2008885"/>
                </a:cubicBezTo>
                <a:cubicBezTo>
                  <a:pt x="3815893" y="1984013"/>
                  <a:pt x="3859241" y="2024909"/>
                  <a:pt x="3868628" y="1997548"/>
                </a:cubicBezTo>
                <a:cubicBezTo>
                  <a:pt x="3874646" y="1999671"/>
                  <a:pt x="3880179" y="2002589"/>
                  <a:pt x="3885662" y="2005723"/>
                </a:cubicBezTo>
                <a:lnTo>
                  <a:pt x="3888539" y="2007351"/>
                </a:lnTo>
                <a:lnTo>
                  <a:pt x="3901342" y="2009114"/>
                </a:lnTo>
                <a:lnTo>
                  <a:pt x="3903349" y="2015552"/>
                </a:lnTo>
                <a:lnTo>
                  <a:pt x="3921468" y="2022461"/>
                </a:lnTo>
                <a:cubicBezTo>
                  <a:pt x="3928503" y="2024132"/>
                  <a:pt x="3936363" y="2024854"/>
                  <a:pt x="3945480" y="2024047"/>
                </a:cubicBezTo>
                <a:cubicBezTo>
                  <a:pt x="3978176" y="2011092"/>
                  <a:pt x="4020619" y="2042364"/>
                  <a:pt x="4061250" y="2024945"/>
                </a:cubicBezTo>
                <a:cubicBezTo>
                  <a:pt x="4076090" y="2020726"/>
                  <a:pt x="4121392" y="2021057"/>
                  <a:pt x="4129570" y="2029272"/>
                </a:cubicBezTo>
                <a:cubicBezTo>
                  <a:pt x="4138935" y="2031020"/>
                  <a:pt x="4150099" y="2028050"/>
                  <a:pt x="4154036" y="2036868"/>
                </a:cubicBezTo>
                <a:cubicBezTo>
                  <a:pt x="4160735" y="2047472"/>
                  <a:pt x="4194512" y="2030907"/>
                  <a:pt x="4189204" y="2043474"/>
                </a:cubicBezTo>
                <a:cubicBezTo>
                  <a:pt x="4213171" y="2032123"/>
                  <a:pt x="4230703" y="2054320"/>
                  <a:pt x="4250119" y="2059743"/>
                </a:cubicBezTo>
                <a:cubicBezTo>
                  <a:pt x="4259612" y="2054119"/>
                  <a:pt x="4269863" y="2056925"/>
                  <a:pt x="4283096" y="2061464"/>
                </a:cubicBezTo>
                <a:lnTo>
                  <a:pt x="4301210" y="2067352"/>
                </a:lnTo>
                <a:lnTo>
                  <a:pt x="4308819" y="2066758"/>
                </a:lnTo>
                <a:cubicBezTo>
                  <a:pt x="4318024" y="2066868"/>
                  <a:pt x="4326429" y="2067593"/>
                  <a:pt x="4333907" y="2068098"/>
                </a:cubicBezTo>
                <a:lnTo>
                  <a:pt x="4348284" y="2068116"/>
                </a:lnTo>
                <a:lnTo>
                  <a:pt x="4354009" y="2067847"/>
                </a:lnTo>
                <a:lnTo>
                  <a:pt x="4366647" y="2061827"/>
                </a:lnTo>
                <a:lnTo>
                  <a:pt x="4383151" y="2064242"/>
                </a:lnTo>
                <a:lnTo>
                  <a:pt x="4401354" y="2058245"/>
                </a:lnTo>
                <a:cubicBezTo>
                  <a:pt x="4402457" y="2059998"/>
                  <a:pt x="4403942" y="2061629"/>
                  <a:pt x="4405765" y="2063081"/>
                </a:cubicBezTo>
                <a:lnTo>
                  <a:pt x="4420601" y="2068011"/>
                </a:lnTo>
                <a:lnTo>
                  <a:pt x="4433312" y="2062239"/>
                </a:lnTo>
                <a:cubicBezTo>
                  <a:pt x="4433913" y="2071826"/>
                  <a:pt x="4448053" y="2061159"/>
                  <a:pt x="4459938" y="2058655"/>
                </a:cubicBezTo>
                <a:lnTo>
                  <a:pt x="4467257" y="2059536"/>
                </a:lnTo>
                <a:lnTo>
                  <a:pt x="4492833" y="2051951"/>
                </a:lnTo>
                <a:cubicBezTo>
                  <a:pt x="4506830" y="2048890"/>
                  <a:pt x="4520326" y="2046915"/>
                  <a:pt x="4533444" y="2045543"/>
                </a:cubicBezTo>
                <a:lnTo>
                  <a:pt x="4579902" y="2042473"/>
                </a:lnTo>
                <a:lnTo>
                  <a:pt x="4593061" y="2036537"/>
                </a:lnTo>
                <a:cubicBezTo>
                  <a:pt x="4623093" y="2030020"/>
                  <a:pt x="4659310" y="2036776"/>
                  <a:pt x="4678455" y="2022033"/>
                </a:cubicBezTo>
                <a:cubicBezTo>
                  <a:pt x="4686902" y="2019123"/>
                  <a:pt x="4694854" y="2017915"/>
                  <a:pt x="4702453" y="2017770"/>
                </a:cubicBezTo>
                <a:lnTo>
                  <a:pt x="4723263" y="2019792"/>
                </a:lnTo>
                <a:lnTo>
                  <a:pt x="4728248" y="2025217"/>
                </a:lnTo>
                <a:lnTo>
                  <a:pt x="4741475" y="2023784"/>
                </a:lnTo>
                <a:lnTo>
                  <a:pt x="4745033" y="2024591"/>
                </a:lnTo>
                <a:cubicBezTo>
                  <a:pt x="4751823" y="2026159"/>
                  <a:pt x="4758560" y="2027516"/>
                  <a:pt x="4765390" y="2028029"/>
                </a:cubicBezTo>
                <a:cubicBezTo>
                  <a:pt x="4761540" y="2000715"/>
                  <a:pt x="4822843" y="2027885"/>
                  <a:pt x="4807902" y="2005868"/>
                </a:cubicBezTo>
                <a:cubicBezTo>
                  <a:pt x="4844760" y="2003930"/>
                  <a:pt x="4820870" y="1983482"/>
                  <a:pt x="4860989" y="2002871"/>
                </a:cubicBezTo>
                <a:cubicBezTo>
                  <a:pt x="4922008" y="1980146"/>
                  <a:pt x="5009783" y="1987933"/>
                  <a:pt x="5060738" y="1953707"/>
                </a:cubicBezTo>
                <a:cubicBezTo>
                  <a:pt x="5113014" y="1946308"/>
                  <a:pt x="5135414" y="1967863"/>
                  <a:pt x="5174646" y="1958475"/>
                </a:cubicBezTo>
                <a:cubicBezTo>
                  <a:pt x="5181576" y="1926245"/>
                  <a:pt x="5266302" y="1871146"/>
                  <a:pt x="5296127" y="1897377"/>
                </a:cubicBezTo>
                <a:cubicBezTo>
                  <a:pt x="5350570" y="1890601"/>
                  <a:pt x="5393378" y="1863736"/>
                  <a:pt x="5447102" y="1874045"/>
                </a:cubicBezTo>
                <a:cubicBezTo>
                  <a:pt x="5449663" y="1869724"/>
                  <a:pt x="5453194" y="1866097"/>
                  <a:pt x="5457394" y="1862976"/>
                </a:cubicBezTo>
                <a:lnTo>
                  <a:pt x="5470885" y="1855386"/>
                </a:lnTo>
                <a:lnTo>
                  <a:pt x="5473108" y="1855919"/>
                </a:lnTo>
                <a:cubicBezTo>
                  <a:pt x="5482234" y="1855961"/>
                  <a:pt x="5487271" y="1854115"/>
                  <a:pt x="5490487" y="1851442"/>
                </a:cubicBezTo>
                <a:lnTo>
                  <a:pt x="5493156" y="1847537"/>
                </a:lnTo>
                <a:lnTo>
                  <a:pt x="5504724" y="1843550"/>
                </a:lnTo>
                <a:lnTo>
                  <a:pt x="5526552" y="1833223"/>
                </a:lnTo>
                <a:lnTo>
                  <a:pt x="5531534" y="1833606"/>
                </a:lnTo>
                <a:lnTo>
                  <a:pt x="5565857" y="1821637"/>
                </a:lnTo>
                <a:lnTo>
                  <a:pt x="5566758" y="1822571"/>
                </a:lnTo>
                <a:cubicBezTo>
                  <a:pt x="5569560" y="1824391"/>
                  <a:pt x="5573104" y="1825220"/>
                  <a:pt x="5578300" y="1823998"/>
                </a:cubicBezTo>
                <a:cubicBezTo>
                  <a:pt x="5576590" y="1841977"/>
                  <a:pt x="5583913" y="1829412"/>
                  <a:pt x="5599385" y="1824219"/>
                </a:cubicBezTo>
                <a:cubicBezTo>
                  <a:pt x="5600181" y="1850985"/>
                  <a:pt x="5640346" y="1826505"/>
                  <a:pt x="5653291" y="1838330"/>
                </a:cubicBezTo>
                <a:cubicBezTo>
                  <a:pt x="5664639" y="1833911"/>
                  <a:pt x="5676656" y="1829727"/>
                  <a:pt x="5689123" y="1825972"/>
                </a:cubicBezTo>
                <a:lnTo>
                  <a:pt x="5696583" y="1824080"/>
                </a:lnTo>
                <a:lnTo>
                  <a:pt x="5696836" y="1824287"/>
                </a:lnTo>
                <a:cubicBezTo>
                  <a:pt x="5698678" y="1824400"/>
                  <a:pt x="5701213" y="1823974"/>
                  <a:pt x="5704910" y="1822779"/>
                </a:cubicBezTo>
                <a:lnTo>
                  <a:pt x="5710186" y="1820629"/>
                </a:lnTo>
                <a:lnTo>
                  <a:pt x="5724662" y="1816957"/>
                </a:lnTo>
                <a:lnTo>
                  <a:pt x="5730330" y="1817323"/>
                </a:lnTo>
                <a:lnTo>
                  <a:pt x="5733569" y="1819818"/>
                </a:lnTo>
                <a:lnTo>
                  <a:pt x="5734751" y="1819150"/>
                </a:lnTo>
                <a:cubicBezTo>
                  <a:pt x="5742385" y="1811473"/>
                  <a:pt x="5741789" y="1803283"/>
                  <a:pt x="5765286" y="1820584"/>
                </a:cubicBezTo>
                <a:cubicBezTo>
                  <a:pt x="5784532" y="1806446"/>
                  <a:pt x="5795499" y="1817814"/>
                  <a:pt x="5829951" y="1814425"/>
                </a:cubicBezTo>
                <a:cubicBezTo>
                  <a:pt x="5839381" y="1803221"/>
                  <a:pt x="5851644" y="1803437"/>
                  <a:pt x="5865400" y="1807121"/>
                </a:cubicBezTo>
                <a:cubicBezTo>
                  <a:pt x="5894873" y="1795832"/>
                  <a:pt x="5927910" y="1797657"/>
                  <a:pt x="5964230" y="1791246"/>
                </a:cubicBezTo>
                <a:cubicBezTo>
                  <a:pt x="5997095" y="1771694"/>
                  <a:pt x="6025977" y="1785382"/>
                  <a:pt x="6064751" y="1778450"/>
                </a:cubicBezTo>
                <a:cubicBezTo>
                  <a:pt x="6088334" y="1752766"/>
                  <a:pt x="6099508" y="1787374"/>
                  <a:pt x="6122352" y="1789671"/>
                </a:cubicBezTo>
                <a:lnTo>
                  <a:pt x="6128122" y="1788981"/>
                </a:lnTo>
                <a:lnTo>
                  <a:pt x="6141014" y="1782915"/>
                </a:lnTo>
                <a:lnTo>
                  <a:pt x="6145388" y="1779947"/>
                </a:lnTo>
                <a:cubicBezTo>
                  <a:pt x="6148578" y="1778158"/>
                  <a:pt x="6150926" y="1777299"/>
                  <a:pt x="6152799" y="1777068"/>
                </a:cubicBezTo>
                <a:lnTo>
                  <a:pt x="6153131" y="1777217"/>
                </a:lnTo>
                <a:lnTo>
                  <a:pt x="6159777" y="1774090"/>
                </a:lnTo>
                <a:cubicBezTo>
                  <a:pt x="6170646" y="1768312"/>
                  <a:pt x="6180893" y="1762216"/>
                  <a:pt x="6190386" y="1756022"/>
                </a:cubicBezTo>
                <a:cubicBezTo>
                  <a:pt x="6207960" y="1764717"/>
                  <a:pt x="6238019" y="1734533"/>
                  <a:pt x="6249518" y="1759399"/>
                </a:cubicBezTo>
                <a:cubicBezTo>
                  <a:pt x="6262790" y="1751731"/>
                  <a:pt x="6265029" y="1738657"/>
                  <a:pt x="6270527" y="1755769"/>
                </a:cubicBezTo>
                <a:cubicBezTo>
                  <a:pt x="6275192" y="1753681"/>
                  <a:pt x="6279041" y="1753811"/>
                  <a:pt x="6282550" y="1755003"/>
                </a:cubicBezTo>
                <a:lnTo>
                  <a:pt x="6283816" y="1755712"/>
                </a:lnTo>
                <a:lnTo>
                  <a:pt x="6313084" y="1738281"/>
                </a:lnTo>
                <a:lnTo>
                  <a:pt x="6318182" y="1737732"/>
                </a:lnTo>
                <a:lnTo>
                  <a:pt x="6335709" y="1724111"/>
                </a:lnTo>
                <a:lnTo>
                  <a:pt x="6345588" y="1718279"/>
                </a:lnTo>
                <a:lnTo>
                  <a:pt x="6346673" y="1714145"/>
                </a:lnTo>
                <a:cubicBezTo>
                  <a:pt x="6348796" y="1711062"/>
                  <a:pt x="6353055" y="1708421"/>
                  <a:pt x="6362126" y="1706799"/>
                </a:cubicBezTo>
                <a:lnTo>
                  <a:pt x="6364545" y="1706892"/>
                </a:lnTo>
                <a:cubicBezTo>
                  <a:pt x="6367637" y="1703281"/>
                  <a:pt x="6424942" y="1698254"/>
                  <a:pt x="6464076" y="1679171"/>
                </a:cubicBezTo>
                <a:cubicBezTo>
                  <a:pt x="6504464" y="1655724"/>
                  <a:pt x="6547114" y="1618110"/>
                  <a:pt x="6599352" y="1592397"/>
                </a:cubicBezTo>
                <a:cubicBezTo>
                  <a:pt x="6621028" y="1623320"/>
                  <a:pt x="6702628" y="1477903"/>
                  <a:pt x="6694106" y="1530854"/>
                </a:cubicBezTo>
                <a:cubicBezTo>
                  <a:pt x="6709146" y="1521510"/>
                  <a:pt x="6782557" y="1496994"/>
                  <a:pt x="6779808" y="1510598"/>
                </a:cubicBezTo>
                <a:cubicBezTo>
                  <a:pt x="6816671" y="1469344"/>
                  <a:pt x="6859225" y="1490432"/>
                  <a:pt x="6910674" y="1458095"/>
                </a:cubicBezTo>
                <a:cubicBezTo>
                  <a:pt x="6958236" y="1468911"/>
                  <a:pt x="6926351" y="1454150"/>
                  <a:pt x="6962144" y="1445637"/>
                </a:cubicBezTo>
                <a:cubicBezTo>
                  <a:pt x="6938512" y="1427780"/>
                  <a:pt x="7010208" y="1442012"/>
                  <a:pt x="6995460" y="1417188"/>
                </a:cubicBezTo>
                <a:lnTo>
                  <a:pt x="7017033" y="1416698"/>
                </a:lnTo>
                <a:lnTo>
                  <a:pt x="7020886" y="1416805"/>
                </a:lnTo>
                <a:lnTo>
                  <a:pt x="7033438" y="1413061"/>
                </a:lnTo>
                <a:lnTo>
                  <a:pt x="7040555" y="1417220"/>
                </a:lnTo>
                <a:lnTo>
                  <a:pt x="7062011" y="1415322"/>
                </a:lnTo>
                <a:cubicBezTo>
                  <a:pt x="7069494" y="1413805"/>
                  <a:pt x="7076899" y="1411231"/>
                  <a:pt x="7084117" y="1406974"/>
                </a:cubicBezTo>
                <a:cubicBezTo>
                  <a:pt x="7101577" y="1383961"/>
                  <a:pt x="7164447" y="1391139"/>
                  <a:pt x="7185047" y="1361519"/>
                </a:cubicBezTo>
                <a:cubicBezTo>
                  <a:pt x="7194363" y="1352352"/>
                  <a:pt x="7233839" y="1334552"/>
                  <a:pt x="7247783" y="1337622"/>
                </a:cubicBezTo>
                <a:cubicBezTo>
                  <a:pt x="7257348" y="1335236"/>
                  <a:pt x="7264529" y="1328498"/>
                  <a:pt x="7275307" y="1333722"/>
                </a:cubicBezTo>
                <a:cubicBezTo>
                  <a:pt x="7289966" y="1339225"/>
                  <a:pt x="7305349" y="1312996"/>
                  <a:pt x="7311261" y="1324795"/>
                </a:cubicBezTo>
                <a:cubicBezTo>
                  <a:pt x="7322509" y="1306494"/>
                  <a:pt x="7356236" y="1316612"/>
                  <a:pt x="7377571" y="1313050"/>
                </a:cubicBezTo>
                <a:cubicBezTo>
                  <a:pt x="7384603" y="1296817"/>
                  <a:pt x="7422434" y="1305349"/>
                  <a:pt x="7461694" y="1290297"/>
                </a:cubicBezTo>
                <a:cubicBezTo>
                  <a:pt x="7468925" y="1271946"/>
                  <a:pt x="7488273" y="1280301"/>
                  <a:pt x="7507193" y="1251613"/>
                </a:cubicBezTo>
                <a:cubicBezTo>
                  <a:pt x="7509613" y="1252526"/>
                  <a:pt x="7512260" y="1253190"/>
                  <a:pt x="7515052" y="1253584"/>
                </a:cubicBezTo>
                <a:cubicBezTo>
                  <a:pt x="7531272" y="1255869"/>
                  <a:pt x="7548775" y="1248744"/>
                  <a:pt x="7554146" y="1237669"/>
                </a:cubicBezTo>
                <a:cubicBezTo>
                  <a:pt x="7587383" y="1195873"/>
                  <a:pt x="7632956" y="1177588"/>
                  <a:pt x="7671846" y="1155347"/>
                </a:cubicBezTo>
                <a:cubicBezTo>
                  <a:pt x="7717626" y="1132532"/>
                  <a:pt x="7704339" y="1170169"/>
                  <a:pt x="7748774" y="1124980"/>
                </a:cubicBezTo>
                <a:cubicBezTo>
                  <a:pt x="7761564" y="1130678"/>
                  <a:pt x="7769446" y="1127888"/>
                  <a:pt x="7779182" y="1118490"/>
                </a:cubicBezTo>
                <a:cubicBezTo>
                  <a:pt x="7801901" y="1108032"/>
                  <a:pt x="7816047" y="1129940"/>
                  <a:pt x="7829932" y="1107346"/>
                </a:cubicBezTo>
                <a:cubicBezTo>
                  <a:pt x="7834286" y="1120482"/>
                  <a:pt x="7877354" y="1093242"/>
                  <a:pt x="7875510" y="1109570"/>
                </a:cubicBezTo>
                <a:cubicBezTo>
                  <a:pt x="7898453" y="1113571"/>
                  <a:pt x="7893102" y="1093377"/>
                  <a:pt x="7914918" y="1096070"/>
                </a:cubicBezTo>
                <a:cubicBezTo>
                  <a:pt x="7933463" y="1091055"/>
                  <a:pt x="7896037" y="1088002"/>
                  <a:pt x="7914188" y="1079287"/>
                </a:cubicBezTo>
                <a:cubicBezTo>
                  <a:pt x="7937737" y="1070775"/>
                  <a:pt x="7922008" y="1049943"/>
                  <a:pt x="7959552" y="1069277"/>
                </a:cubicBezTo>
                <a:cubicBezTo>
                  <a:pt x="7978616" y="1052937"/>
                  <a:pt x="7992226" y="1062990"/>
                  <a:pt x="8029450" y="1055589"/>
                </a:cubicBezTo>
                <a:lnTo>
                  <a:pt x="8038422" y="1049493"/>
                </a:lnTo>
                <a:lnTo>
                  <a:pt x="8053585" y="1058943"/>
                </a:lnTo>
                <a:cubicBezTo>
                  <a:pt x="8061619" y="1062358"/>
                  <a:pt x="8070634" y="1063636"/>
                  <a:pt x="8081474" y="1059840"/>
                </a:cubicBezTo>
                <a:cubicBezTo>
                  <a:pt x="8141491" y="1015057"/>
                  <a:pt x="8090266" y="1080479"/>
                  <a:pt x="8197391" y="1038853"/>
                </a:cubicBezTo>
                <a:cubicBezTo>
                  <a:pt x="8201677" y="1033108"/>
                  <a:pt x="8217224" y="1033020"/>
                  <a:pt x="8218531" y="1038736"/>
                </a:cubicBezTo>
                <a:cubicBezTo>
                  <a:pt x="8224749" y="1034989"/>
                  <a:pt x="8236410" y="1019803"/>
                  <a:pt x="8242405" y="1027800"/>
                </a:cubicBezTo>
                <a:cubicBezTo>
                  <a:pt x="8260401" y="1023020"/>
                  <a:pt x="8277595" y="1016764"/>
                  <a:pt x="8293586" y="1009216"/>
                </a:cubicBezTo>
                <a:lnTo>
                  <a:pt x="8325267" y="990249"/>
                </a:lnTo>
                <a:lnTo>
                  <a:pt x="8335565" y="995156"/>
                </a:lnTo>
                <a:cubicBezTo>
                  <a:pt x="8342208" y="997234"/>
                  <a:pt x="8349366" y="997680"/>
                  <a:pt x="8357350" y="994276"/>
                </a:cubicBezTo>
                <a:cubicBezTo>
                  <a:pt x="8398773" y="957879"/>
                  <a:pt x="8366593" y="1009035"/>
                  <a:pt x="8445003" y="972367"/>
                </a:cubicBezTo>
                <a:cubicBezTo>
                  <a:pt x="8447663" y="967887"/>
                  <a:pt x="8459739" y="966961"/>
                  <a:pt x="8461421" y="971111"/>
                </a:cubicBezTo>
                <a:cubicBezTo>
                  <a:pt x="8465819" y="968000"/>
                  <a:pt x="8473109" y="956137"/>
                  <a:pt x="8478704" y="961712"/>
                </a:cubicBezTo>
                <a:cubicBezTo>
                  <a:pt x="8505565" y="952663"/>
                  <a:pt x="8529238" y="939426"/>
                  <a:pt x="8547429" y="923277"/>
                </a:cubicBezTo>
                <a:cubicBezTo>
                  <a:pt x="8576531" y="919061"/>
                  <a:pt x="8579138" y="912461"/>
                  <a:pt x="8579319" y="905576"/>
                </a:cubicBezTo>
                <a:cubicBezTo>
                  <a:pt x="8579529" y="904096"/>
                  <a:pt x="8579740" y="902618"/>
                  <a:pt x="8579950" y="901139"/>
                </a:cubicBezTo>
                <a:lnTo>
                  <a:pt x="8589038" y="903946"/>
                </a:lnTo>
                <a:cubicBezTo>
                  <a:pt x="8598255" y="904433"/>
                  <a:pt x="8605836" y="900079"/>
                  <a:pt x="8612581" y="893445"/>
                </a:cubicBezTo>
                <a:lnTo>
                  <a:pt x="8620213" y="884417"/>
                </a:lnTo>
                <a:lnTo>
                  <a:pt x="8636849" y="879570"/>
                </a:lnTo>
                <a:cubicBezTo>
                  <a:pt x="8647569" y="875664"/>
                  <a:pt x="8658506" y="871048"/>
                  <a:pt x="8678353" y="868709"/>
                </a:cubicBezTo>
                <a:cubicBezTo>
                  <a:pt x="8676250" y="844726"/>
                  <a:pt x="8711895" y="858913"/>
                  <a:pt x="8721366" y="848445"/>
                </a:cubicBezTo>
                <a:cubicBezTo>
                  <a:pt x="8730651" y="852242"/>
                  <a:pt x="8737642" y="851631"/>
                  <a:pt x="8743257" y="848457"/>
                </a:cubicBezTo>
                <a:lnTo>
                  <a:pt x="8755719" y="834419"/>
                </a:lnTo>
                <a:lnTo>
                  <a:pt x="8776970" y="830126"/>
                </a:lnTo>
                <a:cubicBezTo>
                  <a:pt x="8786153" y="826014"/>
                  <a:pt x="8792888" y="819621"/>
                  <a:pt x="8795998" y="809645"/>
                </a:cubicBezTo>
                <a:cubicBezTo>
                  <a:pt x="8805952" y="821837"/>
                  <a:pt x="8809794" y="841181"/>
                  <a:pt x="8837498" y="830583"/>
                </a:cubicBezTo>
                <a:cubicBezTo>
                  <a:pt x="8851172" y="827584"/>
                  <a:pt x="8868029" y="799681"/>
                  <a:pt x="8878040" y="791651"/>
                </a:cubicBezTo>
                <a:lnTo>
                  <a:pt x="8897564" y="782401"/>
                </a:lnTo>
                <a:lnTo>
                  <a:pt x="8905560" y="786219"/>
                </a:lnTo>
                <a:lnTo>
                  <a:pt x="8917778" y="783256"/>
                </a:lnTo>
                <a:lnTo>
                  <a:pt x="8914746" y="775031"/>
                </a:lnTo>
                <a:lnTo>
                  <a:pt x="8947030" y="764252"/>
                </a:lnTo>
                <a:cubicBezTo>
                  <a:pt x="8970788" y="755523"/>
                  <a:pt x="8988067" y="745115"/>
                  <a:pt x="8977138" y="726774"/>
                </a:cubicBezTo>
                <a:cubicBezTo>
                  <a:pt x="8977490" y="701480"/>
                  <a:pt x="9039667" y="723232"/>
                  <a:pt x="9028928" y="698996"/>
                </a:cubicBezTo>
                <a:cubicBezTo>
                  <a:pt x="9056296" y="708989"/>
                  <a:pt x="9080686" y="673518"/>
                  <a:pt x="9114263" y="665106"/>
                </a:cubicBezTo>
                <a:cubicBezTo>
                  <a:pt x="9115667" y="652470"/>
                  <a:pt x="9123557" y="650905"/>
                  <a:pt x="9139429" y="653134"/>
                </a:cubicBezTo>
                <a:cubicBezTo>
                  <a:pt x="9248531" y="629411"/>
                  <a:pt x="9343720" y="468354"/>
                  <a:pt x="9380600" y="515628"/>
                </a:cubicBezTo>
                <a:cubicBezTo>
                  <a:pt x="9406272" y="509931"/>
                  <a:pt x="9503943" y="538669"/>
                  <a:pt x="9561831" y="513591"/>
                </a:cubicBezTo>
                <a:cubicBezTo>
                  <a:pt x="9577802" y="480860"/>
                  <a:pt x="9713285" y="478736"/>
                  <a:pt x="9742561" y="469315"/>
                </a:cubicBezTo>
                <a:cubicBezTo>
                  <a:pt x="9742569" y="450758"/>
                  <a:pt x="9797169" y="453829"/>
                  <a:pt x="9784394" y="429345"/>
                </a:cubicBezTo>
                <a:cubicBezTo>
                  <a:pt x="9787055" y="417172"/>
                  <a:pt x="9801869" y="413844"/>
                  <a:pt x="9811914" y="421889"/>
                </a:cubicBezTo>
                <a:cubicBezTo>
                  <a:pt x="9828901" y="415568"/>
                  <a:pt x="9835642" y="400341"/>
                  <a:pt x="9858388" y="412158"/>
                </a:cubicBezTo>
                <a:cubicBezTo>
                  <a:pt x="9881945" y="404057"/>
                  <a:pt x="9894276" y="360744"/>
                  <a:pt x="9921770" y="380896"/>
                </a:cubicBezTo>
                <a:cubicBezTo>
                  <a:pt x="9930032" y="337884"/>
                  <a:pt x="10038117" y="312408"/>
                  <a:pt x="10084861" y="294587"/>
                </a:cubicBezTo>
                <a:cubicBezTo>
                  <a:pt x="10141631" y="278266"/>
                  <a:pt x="10188248" y="249698"/>
                  <a:pt x="10271351" y="227987"/>
                </a:cubicBezTo>
                <a:cubicBezTo>
                  <a:pt x="10362764" y="229558"/>
                  <a:pt x="10358378" y="196042"/>
                  <a:pt x="10424673" y="178078"/>
                </a:cubicBezTo>
                <a:cubicBezTo>
                  <a:pt x="10452909" y="162753"/>
                  <a:pt x="10514634" y="185033"/>
                  <a:pt x="10534657" y="156701"/>
                </a:cubicBezTo>
                <a:cubicBezTo>
                  <a:pt x="10595265" y="170910"/>
                  <a:pt x="10637600" y="149657"/>
                  <a:pt x="10726300" y="150292"/>
                </a:cubicBezTo>
                <a:cubicBezTo>
                  <a:pt x="10775756" y="148210"/>
                  <a:pt x="10805324" y="153235"/>
                  <a:pt x="10861177" y="138253"/>
                </a:cubicBezTo>
                <a:cubicBezTo>
                  <a:pt x="10888992" y="99450"/>
                  <a:pt x="10971843" y="126363"/>
                  <a:pt x="10995894" y="78271"/>
                </a:cubicBezTo>
                <a:cubicBezTo>
                  <a:pt x="11009945" y="87061"/>
                  <a:pt x="11016683" y="79738"/>
                  <a:pt x="11031776" y="74275"/>
                </a:cubicBezTo>
                <a:cubicBezTo>
                  <a:pt x="11049588" y="91553"/>
                  <a:pt x="11064655" y="65479"/>
                  <a:pt x="11082485" y="73705"/>
                </a:cubicBezTo>
                <a:cubicBezTo>
                  <a:pt x="11124351" y="51595"/>
                  <a:pt x="11194283" y="44212"/>
                  <a:pt x="11230739" y="34792"/>
                </a:cubicBezTo>
                <a:cubicBezTo>
                  <a:pt x="11248967" y="30081"/>
                  <a:pt x="11257520" y="13218"/>
                  <a:pt x="11268645" y="482"/>
                </a:cubicBezTo>
                <a:lnTo>
                  <a:pt x="11269336" y="3"/>
                </a:lnTo>
                <a:lnTo>
                  <a:pt x="0" y="3"/>
                </a:lnTo>
                <a:close/>
              </a:path>
            </a:pathLst>
          </a:custGeom>
        </p:spPr>
      </p:pic>
      <p:sp>
        <p:nvSpPr>
          <p:cNvPr id="2" name="Titolo 1"/>
          <p:cNvSpPr>
            <a:spLocks noGrp="1"/>
          </p:cNvSpPr>
          <p:nvPr>
            <p:ph type="ctrTitle"/>
          </p:nvPr>
        </p:nvSpPr>
        <p:spPr>
          <a:xfrm>
            <a:off x="2399997" y="295399"/>
            <a:ext cx="7223106" cy="826935"/>
          </a:xfrm>
        </p:spPr>
        <p:txBody>
          <a:bodyPr>
            <a:normAutofit fontScale="90000"/>
          </a:bodyPr>
          <a:lstStyle/>
          <a:p>
            <a:pPr algn="l"/>
            <a:r>
              <a:rPr lang="de-DE">
                <a:ea typeface="Batang"/>
              </a:rPr>
              <a:t>Corleone</a:t>
            </a:r>
            <a:endParaRPr lang="de-DE"/>
          </a:p>
        </p:txBody>
      </p:sp>
      <p:pic>
        <p:nvPicPr>
          <p:cNvPr id="10" name="Ciuri Ciuri">
            <a:hlinkClick r:id="" action="ppaction://media"/>
            <a:extLst>
              <a:ext uri="{FF2B5EF4-FFF2-40B4-BE49-F238E27FC236}">
                <a16:creationId xmlns:a16="http://schemas.microsoft.com/office/drawing/2014/main" id="{9F398DC9-4B7E-4CAD-AEEC-520C50231F4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78970" y="497528"/>
            <a:ext cx="730250" cy="730250"/>
          </a:xfrm>
          <a:prstGeom prst="rect">
            <a:avLst/>
          </a:prstGeom>
        </p:spPr>
      </p:pic>
    </p:spTree>
    <p:extLst>
      <p:ext uri="{BB962C8B-B14F-4D97-AF65-F5344CB8AC3E}">
        <p14:creationId xmlns:p14="http://schemas.microsoft.com/office/powerpoint/2010/main" val="425025660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2" fill="hold" grpId="1" nodeType="clickEffect">
                                  <p:stCondLst>
                                    <p:cond delay="0"/>
                                  </p:stCondLst>
                                  <p:childTnLst>
                                    <p:anim calcmode="lin" valueType="num">
                                      <p:cBhvr additive="base">
                                        <p:cTn id="12" dur="500"/>
                                        <p:tgtEl>
                                          <p:spTgt spid="2"/>
                                        </p:tgtEl>
                                        <p:attrNameLst>
                                          <p:attrName>ppt_x</p:attrName>
                                        </p:attrNameLst>
                                      </p:cBhvr>
                                      <p:tavLst>
                                        <p:tav tm="0">
                                          <p:val>
                                            <p:strVal val="ppt_x"/>
                                          </p:val>
                                        </p:tav>
                                        <p:tav tm="100000">
                                          <p:val>
                                            <p:strVal val="1+ppt_w/2"/>
                                          </p:val>
                                        </p:tav>
                                      </p:tavLst>
                                    </p:anim>
                                    <p:anim calcmode="lin" valueType="num">
                                      <p:cBhvr additive="base">
                                        <p:cTn id="13" dur="500"/>
                                        <p:tgtEl>
                                          <p:spTgt spid="2"/>
                                        </p:tgtEl>
                                        <p:attrNameLst>
                                          <p:attrName>ppt_y</p:attrName>
                                        </p:attrNameLst>
                                      </p:cBhvr>
                                      <p:tavLst>
                                        <p:tav tm="0">
                                          <p:val>
                                            <p:strVal val="ppt_y"/>
                                          </p:val>
                                        </p:tav>
                                        <p:tav tm="100000">
                                          <p:val>
                                            <p:strVal val="ppt_y"/>
                                          </p:val>
                                        </p:tav>
                                      </p:tavLst>
                                    </p:anim>
                                    <p:set>
                                      <p:cBhvr>
                                        <p:cTn id="14"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numSld="999">
                <p:cTn id="15" repeatCount="indefinite" fill="hold" display="0">
                  <p:stCondLst>
                    <p:cond delay="indefinite"/>
                  </p:stCondLst>
                  <p:endCondLst>
                    <p:cond evt="onStopAudio" delay="0">
                      <p:tgtEl>
                        <p:sldTgt/>
                      </p:tgtEl>
                    </p:cond>
                  </p:endCondLst>
                </p:cTn>
                <p:tgtEl>
                  <p:spTgt spid="10"/>
                </p:tgtEl>
              </p:cMediaNode>
            </p:audio>
          </p:childTnLst>
        </p:cTn>
      </p:par>
    </p:tnLst>
    <p:bldLst>
      <p:bldP spid="2" grpId="0"/>
      <p:bldP spid="2"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20">
            <a:extLst>
              <a:ext uri="{FF2B5EF4-FFF2-40B4-BE49-F238E27FC236}">
                <a16:creationId xmlns:a16="http://schemas.microsoft.com/office/drawing/2014/main" id="{7A18B8F2-142B-4003-B90D-359297705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51"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22">
            <a:extLst>
              <a:ext uri="{FF2B5EF4-FFF2-40B4-BE49-F238E27FC236}">
                <a16:creationId xmlns:a16="http://schemas.microsoft.com/office/drawing/2014/main" id="{DA653340-0C91-436D-8939-E9746D4B6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0" y="-15106"/>
            <a:ext cx="6958758" cy="6263354"/>
          </a:xfrm>
          <a:custGeom>
            <a:avLst/>
            <a:gdLst>
              <a:gd name="connsiteX0" fmla="*/ 0 w 6950807"/>
              <a:gd name="connsiteY0" fmla="*/ 0 h 6263354"/>
              <a:gd name="connsiteX1" fmla="*/ 6940404 w 6950807"/>
              <a:gd name="connsiteY1" fmla="*/ 0 h 6263354"/>
              <a:gd name="connsiteX2" fmla="*/ 6950807 w 6950807"/>
              <a:gd name="connsiteY2" fmla="*/ 57269 h 6263354"/>
              <a:gd name="connsiteX3" fmla="*/ 6935789 w 6950807"/>
              <a:gd name="connsiteY3" fmla="*/ 111727 h 6263354"/>
              <a:gd name="connsiteX4" fmla="*/ 6926163 w 6950807"/>
              <a:gd name="connsiteY4" fmla="*/ 122319 h 6263354"/>
              <a:gd name="connsiteX5" fmla="*/ 6879726 w 6950807"/>
              <a:gd name="connsiteY5" fmla="*/ 153502 h 6263354"/>
              <a:gd name="connsiteX6" fmla="*/ 6878416 w 6950807"/>
              <a:gd name="connsiteY6" fmla="*/ 197479 h 6263354"/>
              <a:gd name="connsiteX7" fmla="*/ 6844672 w 6950807"/>
              <a:gd name="connsiteY7" fmla="*/ 235660 h 6263354"/>
              <a:gd name="connsiteX8" fmla="*/ 6843548 w 6950807"/>
              <a:gd name="connsiteY8" fmla="*/ 243659 h 6263354"/>
              <a:gd name="connsiteX9" fmla="*/ 6832960 w 6950807"/>
              <a:gd name="connsiteY9" fmla="*/ 274879 h 6263354"/>
              <a:gd name="connsiteX10" fmla="*/ 6817103 w 6950807"/>
              <a:gd name="connsiteY10" fmla="*/ 310247 h 6263354"/>
              <a:gd name="connsiteX11" fmla="*/ 6754862 w 6950807"/>
              <a:gd name="connsiteY11" fmla="*/ 362877 h 6263354"/>
              <a:gd name="connsiteX12" fmla="*/ 6729472 w 6950807"/>
              <a:gd name="connsiteY12" fmla="*/ 442939 h 6263354"/>
              <a:gd name="connsiteX13" fmla="*/ 6667299 w 6950807"/>
              <a:gd name="connsiteY13" fmla="*/ 619761 h 6263354"/>
              <a:gd name="connsiteX14" fmla="*/ 6655038 w 6950807"/>
              <a:gd name="connsiteY14" fmla="*/ 691556 h 6263354"/>
              <a:gd name="connsiteX15" fmla="*/ 6648865 w 6950807"/>
              <a:gd name="connsiteY15" fmla="*/ 787174 h 6263354"/>
              <a:gd name="connsiteX16" fmla="*/ 6560353 w 6950807"/>
              <a:gd name="connsiteY16" fmla="*/ 925327 h 6263354"/>
              <a:gd name="connsiteX17" fmla="*/ 6435425 w 6950807"/>
              <a:gd name="connsiteY17" fmla="*/ 1171290 h 6263354"/>
              <a:gd name="connsiteX18" fmla="*/ 6364558 w 6950807"/>
              <a:gd name="connsiteY18" fmla="*/ 1261205 h 6263354"/>
              <a:gd name="connsiteX19" fmla="*/ 6311247 w 6950807"/>
              <a:gd name="connsiteY19" fmla="*/ 1322003 h 6263354"/>
              <a:gd name="connsiteX20" fmla="*/ 6283544 w 6950807"/>
              <a:gd name="connsiteY20" fmla="*/ 1371053 h 6263354"/>
              <a:gd name="connsiteX21" fmla="*/ 6254261 w 6950807"/>
              <a:gd name="connsiteY21" fmla="*/ 1443811 h 6263354"/>
              <a:gd name="connsiteX22" fmla="*/ 6220029 w 6950807"/>
              <a:gd name="connsiteY22" fmla="*/ 1535820 h 6263354"/>
              <a:gd name="connsiteX23" fmla="*/ 6212575 w 6950807"/>
              <a:gd name="connsiteY23" fmla="*/ 1599591 h 6263354"/>
              <a:gd name="connsiteX24" fmla="*/ 6209141 w 6950807"/>
              <a:gd name="connsiteY24" fmla="*/ 1628086 h 6263354"/>
              <a:gd name="connsiteX25" fmla="*/ 6208823 w 6950807"/>
              <a:gd name="connsiteY25" fmla="*/ 1628513 h 6263354"/>
              <a:gd name="connsiteX26" fmla="*/ 6190100 w 6950807"/>
              <a:gd name="connsiteY26" fmla="*/ 1654874 h 6263354"/>
              <a:gd name="connsiteX27" fmla="*/ 6148233 w 6950807"/>
              <a:gd name="connsiteY27" fmla="*/ 1725417 h 6263354"/>
              <a:gd name="connsiteX28" fmla="*/ 6123002 w 6950807"/>
              <a:gd name="connsiteY28" fmla="*/ 1767427 h 6263354"/>
              <a:gd name="connsiteX29" fmla="*/ 6070380 w 6950807"/>
              <a:gd name="connsiteY29" fmla="*/ 1892939 h 6263354"/>
              <a:gd name="connsiteX30" fmla="*/ 6018708 w 6950807"/>
              <a:gd name="connsiteY30" fmla="*/ 2134444 h 6263354"/>
              <a:gd name="connsiteX31" fmla="*/ 5992354 w 6950807"/>
              <a:gd name="connsiteY31" fmla="*/ 2198892 h 6263354"/>
              <a:gd name="connsiteX32" fmla="*/ 5982901 w 6950807"/>
              <a:gd name="connsiteY32" fmla="*/ 2204718 h 6263354"/>
              <a:gd name="connsiteX33" fmla="*/ 5976085 w 6950807"/>
              <a:gd name="connsiteY33" fmla="*/ 2223345 h 6263354"/>
              <a:gd name="connsiteX34" fmla="*/ 5968612 w 6950807"/>
              <a:gd name="connsiteY34" fmla="*/ 2244929 h 6263354"/>
              <a:gd name="connsiteX35" fmla="*/ 5948134 w 6950807"/>
              <a:gd name="connsiteY35" fmla="*/ 2265228 h 6263354"/>
              <a:gd name="connsiteX36" fmla="*/ 5946387 w 6950807"/>
              <a:gd name="connsiteY36" fmla="*/ 2273755 h 6263354"/>
              <a:gd name="connsiteX37" fmla="*/ 5940768 w 6950807"/>
              <a:gd name="connsiteY37" fmla="*/ 2284532 h 6263354"/>
              <a:gd name="connsiteX38" fmla="*/ 5940171 w 6950807"/>
              <a:gd name="connsiteY38" fmla="*/ 2284543 h 6263354"/>
              <a:gd name="connsiteX39" fmla="*/ 5919217 w 6950807"/>
              <a:gd name="connsiteY39" fmla="*/ 2328308 h 6263354"/>
              <a:gd name="connsiteX40" fmla="*/ 5895354 w 6950807"/>
              <a:gd name="connsiteY40" fmla="*/ 2375061 h 6263354"/>
              <a:gd name="connsiteX41" fmla="*/ 5846917 w 6950807"/>
              <a:gd name="connsiteY41" fmla="*/ 2403673 h 6263354"/>
              <a:gd name="connsiteX42" fmla="*/ 5828950 w 6950807"/>
              <a:gd name="connsiteY42" fmla="*/ 2467946 h 6263354"/>
              <a:gd name="connsiteX43" fmla="*/ 5778751 w 6950807"/>
              <a:gd name="connsiteY43" fmla="*/ 2558153 h 6263354"/>
              <a:gd name="connsiteX44" fmla="*/ 5766677 w 6950807"/>
              <a:gd name="connsiteY44" fmla="*/ 2618352 h 6263354"/>
              <a:gd name="connsiteX45" fmla="*/ 5711691 w 6950807"/>
              <a:gd name="connsiteY45" fmla="*/ 2813181 h 6263354"/>
              <a:gd name="connsiteX46" fmla="*/ 5632865 w 6950807"/>
              <a:gd name="connsiteY46" fmla="*/ 3016049 h 6263354"/>
              <a:gd name="connsiteX47" fmla="*/ 5593801 w 6950807"/>
              <a:gd name="connsiteY47" fmla="*/ 3111205 h 6263354"/>
              <a:gd name="connsiteX48" fmla="*/ 5502533 w 6950807"/>
              <a:gd name="connsiteY48" fmla="*/ 3259056 h 6263354"/>
              <a:gd name="connsiteX49" fmla="*/ 5393573 w 6950807"/>
              <a:gd name="connsiteY49" fmla="*/ 3436601 h 6263354"/>
              <a:gd name="connsiteX50" fmla="*/ 5370905 w 6950807"/>
              <a:gd name="connsiteY50" fmla="*/ 3536371 h 6263354"/>
              <a:gd name="connsiteX51" fmla="*/ 5315748 w 6950807"/>
              <a:gd name="connsiteY51" fmla="*/ 3583316 h 6263354"/>
              <a:gd name="connsiteX52" fmla="*/ 5310843 w 6950807"/>
              <a:gd name="connsiteY52" fmla="*/ 3586184 h 6263354"/>
              <a:gd name="connsiteX53" fmla="*/ 5285951 w 6950807"/>
              <a:gd name="connsiteY53" fmla="*/ 3601045 h 6263354"/>
              <a:gd name="connsiteX54" fmla="*/ 5261707 w 6950807"/>
              <a:gd name="connsiteY54" fmla="*/ 3621267 h 6263354"/>
              <a:gd name="connsiteX55" fmla="*/ 5244645 w 6950807"/>
              <a:gd name="connsiteY55" fmla="*/ 3653006 h 6263354"/>
              <a:gd name="connsiteX56" fmla="*/ 5196556 w 6950807"/>
              <a:gd name="connsiteY56" fmla="*/ 3760667 h 6263354"/>
              <a:gd name="connsiteX57" fmla="*/ 5140091 w 6950807"/>
              <a:gd name="connsiteY57" fmla="*/ 3851089 h 6263354"/>
              <a:gd name="connsiteX58" fmla="*/ 5098366 w 6950807"/>
              <a:gd name="connsiteY58" fmla="*/ 3929294 h 6263354"/>
              <a:gd name="connsiteX59" fmla="*/ 5064858 w 6950807"/>
              <a:gd name="connsiteY59" fmla="*/ 3972981 h 6263354"/>
              <a:gd name="connsiteX60" fmla="*/ 5061745 w 6950807"/>
              <a:gd name="connsiteY60" fmla="*/ 3993492 h 6263354"/>
              <a:gd name="connsiteX61" fmla="*/ 5046631 w 6950807"/>
              <a:gd name="connsiteY61" fmla="*/ 3999129 h 6263354"/>
              <a:gd name="connsiteX62" fmla="*/ 5018715 w 6950807"/>
              <a:gd name="connsiteY62" fmla="*/ 4022829 h 6263354"/>
              <a:gd name="connsiteX63" fmla="*/ 4916132 w 6950807"/>
              <a:gd name="connsiteY63" fmla="*/ 4073446 h 6263354"/>
              <a:gd name="connsiteX64" fmla="*/ 4887899 w 6950807"/>
              <a:gd name="connsiteY64" fmla="*/ 4084508 h 6263354"/>
              <a:gd name="connsiteX65" fmla="*/ 4829160 w 6950807"/>
              <a:gd name="connsiteY65" fmla="*/ 4132817 h 6263354"/>
              <a:gd name="connsiteX66" fmla="*/ 4737273 w 6950807"/>
              <a:gd name="connsiteY66" fmla="*/ 4221326 h 6263354"/>
              <a:gd name="connsiteX67" fmla="*/ 4716550 w 6950807"/>
              <a:gd name="connsiteY67" fmla="*/ 4238238 h 6263354"/>
              <a:gd name="connsiteX68" fmla="*/ 4694116 w 6950807"/>
              <a:gd name="connsiteY68" fmla="*/ 4245104 h 6263354"/>
              <a:gd name="connsiteX69" fmla="*/ 4684883 w 6950807"/>
              <a:gd name="connsiteY69" fmla="*/ 4240009 h 6263354"/>
              <a:gd name="connsiteX70" fmla="*/ 4672744 w 6950807"/>
              <a:gd name="connsiteY70" fmla="*/ 4248081 h 6263354"/>
              <a:gd name="connsiteX71" fmla="*/ 4668551 w 6950807"/>
              <a:gd name="connsiteY71" fmla="*/ 4248624 h 6263354"/>
              <a:gd name="connsiteX72" fmla="*/ 4645463 w 6950807"/>
              <a:gd name="connsiteY72" fmla="*/ 4253346 h 6263354"/>
              <a:gd name="connsiteX73" fmla="*/ 4620155 w 6950807"/>
              <a:gd name="connsiteY73" fmla="*/ 4303247 h 6263354"/>
              <a:gd name="connsiteX74" fmla="*/ 4569293 w 6950807"/>
              <a:gd name="connsiteY74" fmla="*/ 4331884 h 6263354"/>
              <a:gd name="connsiteX75" fmla="*/ 4362878 w 6950807"/>
              <a:gd name="connsiteY75" fmla="*/ 4483674 h 6263354"/>
              <a:gd name="connsiteX76" fmla="*/ 4215533 w 6950807"/>
              <a:gd name="connsiteY76" fmla="*/ 4677057 h 6263354"/>
              <a:gd name="connsiteX77" fmla="*/ 4082433 w 6950807"/>
              <a:gd name="connsiteY77" fmla="*/ 4778716 h 6263354"/>
              <a:gd name="connsiteX78" fmla="*/ 3944222 w 6950807"/>
              <a:gd name="connsiteY78" fmla="*/ 4888264 h 6263354"/>
              <a:gd name="connsiteX79" fmla="*/ 3265354 w 6950807"/>
              <a:gd name="connsiteY79" fmla="*/ 5018367 h 6263354"/>
              <a:gd name="connsiteX80" fmla="*/ 2929449 w 6950807"/>
              <a:gd name="connsiteY80" fmla="*/ 5063084 h 6263354"/>
              <a:gd name="connsiteX81" fmla="*/ 2809178 w 6950807"/>
              <a:gd name="connsiteY81" fmla="*/ 5074031 h 6263354"/>
              <a:gd name="connsiteX82" fmla="*/ 2537607 w 6950807"/>
              <a:gd name="connsiteY82" fmla="*/ 5248799 h 6263354"/>
              <a:gd name="connsiteX83" fmla="*/ 2035212 w 6950807"/>
              <a:gd name="connsiteY83" fmla="*/ 5444792 h 6263354"/>
              <a:gd name="connsiteX84" fmla="*/ 1792070 w 6950807"/>
              <a:gd name="connsiteY84" fmla="*/ 5751012 h 6263354"/>
              <a:gd name="connsiteX85" fmla="*/ 1484566 w 6950807"/>
              <a:gd name="connsiteY85" fmla="*/ 5795703 h 6263354"/>
              <a:gd name="connsiteX86" fmla="*/ 1406155 w 6950807"/>
              <a:gd name="connsiteY86" fmla="*/ 5805381 h 6263354"/>
              <a:gd name="connsiteX87" fmla="*/ 1300798 w 6950807"/>
              <a:gd name="connsiteY87" fmla="*/ 5821755 h 6263354"/>
              <a:gd name="connsiteX88" fmla="*/ 1263745 w 6950807"/>
              <a:gd name="connsiteY88" fmla="*/ 5831133 h 6263354"/>
              <a:gd name="connsiteX89" fmla="*/ 1192887 w 6950807"/>
              <a:gd name="connsiteY89" fmla="*/ 5832643 h 6263354"/>
              <a:gd name="connsiteX90" fmla="*/ 1147244 w 6950807"/>
              <a:gd name="connsiteY90" fmla="*/ 5836022 h 6263354"/>
              <a:gd name="connsiteX91" fmla="*/ 1153132 w 6950807"/>
              <a:gd name="connsiteY91" fmla="*/ 5872012 h 6263354"/>
              <a:gd name="connsiteX92" fmla="*/ 1114941 w 6950807"/>
              <a:gd name="connsiteY92" fmla="*/ 5885161 h 6263354"/>
              <a:gd name="connsiteX93" fmla="*/ 1065349 w 6950807"/>
              <a:gd name="connsiteY93" fmla="*/ 5862431 h 6263354"/>
              <a:gd name="connsiteX94" fmla="*/ 1014267 w 6950807"/>
              <a:gd name="connsiteY94" fmla="*/ 5866091 h 6263354"/>
              <a:gd name="connsiteX95" fmla="*/ 983606 w 6950807"/>
              <a:gd name="connsiteY95" fmla="*/ 5867891 h 6263354"/>
              <a:gd name="connsiteX96" fmla="*/ 907443 w 6950807"/>
              <a:gd name="connsiteY96" fmla="*/ 5924222 h 6263354"/>
              <a:gd name="connsiteX97" fmla="*/ 808988 w 6950807"/>
              <a:gd name="connsiteY97" fmla="*/ 6030723 h 6263354"/>
              <a:gd name="connsiteX98" fmla="*/ 771869 w 6950807"/>
              <a:gd name="connsiteY98" fmla="*/ 6049136 h 6263354"/>
              <a:gd name="connsiteX99" fmla="*/ 762837 w 6950807"/>
              <a:gd name="connsiteY99" fmla="*/ 6041841 h 6263354"/>
              <a:gd name="connsiteX100" fmla="*/ 725766 w 6950807"/>
              <a:gd name="connsiteY100" fmla="*/ 6106158 h 6263354"/>
              <a:gd name="connsiteX101" fmla="*/ 642403 w 6950807"/>
              <a:gd name="connsiteY101" fmla="*/ 6121330 h 6263354"/>
              <a:gd name="connsiteX102" fmla="*/ 574806 w 6950807"/>
              <a:gd name="connsiteY102" fmla="*/ 6120127 h 6263354"/>
              <a:gd name="connsiteX103" fmla="*/ 538930 w 6950807"/>
              <a:gd name="connsiteY103" fmla="*/ 6124917 h 6263354"/>
              <a:gd name="connsiteX104" fmla="*/ 510574 w 6950807"/>
              <a:gd name="connsiteY104" fmla="*/ 6122341 h 6263354"/>
              <a:gd name="connsiteX105" fmla="*/ 450510 w 6950807"/>
              <a:gd name="connsiteY105" fmla="*/ 6148398 h 6263354"/>
              <a:gd name="connsiteX106" fmla="*/ 356013 w 6950807"/>
              <a:gd name="connsiteY106" fmla="*/ 6205222 h 6263354"/>
              <a:gd name="connsiteX107" fmla="*/ 236857 w 6950807"/>
              <a:gd name="connsiteY107" fmla="*/ 6239286 h 6263354"/>
              <a:gd name="connsiteX108" fmla="*/ 185407 w 6950807"/>
              <a:gd name="connsiteY108" fmla="*/ 6245463 h 6263354"/>
              <a:gd name="connsiteX109" fmla="*/ 0 w 6950807"/>
              <a:gd name="connsiteY109" fmla="*/ 6228236 h 6263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6950807" h="6263354">
                <a:moveTo>
                  <a:pt x="0" y="0"/>
                </a:moveTo>
                <a:lnTo>
                  <a:pt x="6940404" y="0"/>
                </a:lnTo>
                <a:lnTo>
                  <a:pt x="6950807" y="57269"/>
                </a:lnTo>
                <a:lnTo>
                  <a:pt x="6935789" y="111727"/>
                </a:lnTo>
                <a:lnTo>
                  <a:pt x="6926163" y="122319"/>
                </a:lnTo>
                <a:lnTo>
                  <a:pt x="6879726" y="153502"/>
                </a:lnTo>
                <a:cubicBezTo>
                  <a:pt x="6916212" y="185737"/>
                  <a:pt x="6838837" y="179343"/>
                  <a:pt x="6878416" y="197479"/>
                </a:cubicBezTo>
                <a:cubicBezTo>
                  <a:pt x="6869118" y="214628"/>
                  <a:pt x="6852557" y="226581"/>
                  <a:pt x="6844672" y="235660"/>
                </a:cubicBezTo>
                <a:lnTo>
                  <a:pt x="6843548" y="243659"/>
                </a:lnTo>
                <a:lnTo>
                  <a:pt x="6832960" y="274879"/>
                </a:lnTo>
                <a:lnTo>
                  <a:pt x="6817103" y="310247"/>
                </a:lnTo>
                <a:cubicBezTo>
                  <a:pt x="6805621" y="325743"/>
                  <a:pt x="6767159" y="347668"/>
                  <a:pt x="6754862" y="362877"/>
                </a:cubicBezTo>
                <a:cubicBezTo>
                  <a:pt x="6742330" y="398815"/>
                  <a:pt x="6749000" y="389979"/>
                  <a:pt x="6729472" y="442939"/>
                </a:cubicBezTo>
                <a:cubicBezTo>
                  <a:pt x="6698994" y="494707"/>
                  <a:pt x="6694052" y="559653"/>
                  <a:pt x="6667299" y="619761"/>
                </a:cubicBezTo>
                <a:lnTo>
                  <a:pt x="6655038" y="691556"/>
                </a:lnTo>
                <a:lnTo>
                  <a:pt x="6648865" y="787174"/>
                </a:lnTo>
                <a:cubicBezTo>
                  <a:pt x="6635949" y="858107"/>
                  <a:pt x="6589857" y="879276"/>
                  <a:pt x="6560353" y="925327"/>
                </a:cubicBezTo>
                <a:lnTo>
                  <a:pt x="6435425" y="1171290"/>
                </a:lnTo>
                <a:lnTo>
                  <a:pt x="6364558" y="1261205"/>
                </a:lnTo>
                <a:lnTo>
                  <a:pt x="6311247" y="1322003"/>
                </a:lnTo>
                <a:cubicBezTo>
                  <a:pt x="6312259" y="1331636"/>
                  <a:pt x="6287426" y="1362963"/>
                  <a:pt x="6283544" y="1371053"/>
                </a:cubicBezTo>
                <a:cubicBezTo>
                  <a:pt x="6278885" y="1392046"/>
                  <a:pt x="6265370" y="1430765"/>
                  <a:pt x="6254261" y="1443811"/>
                </a:cubicBezTo>
                <a:cubicBezTo>
                  <a:pt x="6243675" y="1471273"/>
                  <a:pt x="6226285" y="1520224"/>
                  <a:pt x="6220029" y="1535820"/>
                </a:cubicBezTo>
                <a:lnTo>
                  <a:pt x="6212575" y="1599591"/>
                </a:lnTo>
                <a:lnTo>
                  <a:pt x="6209141" y="1628086"/>
                </a:lnTo>
                <a:lnTo>
                  <a:pt x="6208823" y="1628513"/>
                </a:lnTo>
                <a:cubicBezTo>
                  <a:pt x="6201578" y="1638330"/>
                  <a:pt x="6195013" y="1647437"/>
                  <a:pt x="6190100" y="1654874"/>
                </a:cubicBezTo>
                <a:cubicBezTo>
                  <a:pt x="6194363" y="1701134"/>
                  <a:pt x="6162576" y="1686294"/>
                  <a:pt x="6148233" y="1725417"/>
                </a:cubicBezTo>
                <a:cubicBezTo>
                  <a:pt x="6146043" y="1748964"/>
                  <a:pt x="6140392" y="1761381"/>
                  <a:pt x="6123002" y="1767427"/>
                </a:cubicBezTo>
                <a:cubicBezTo>
                  <a:pt x="6114841" y="1878058"/>
                  <a:pt x="6097878" y="1811703"/>
                  <a:pt x="6070380" y="1892939"/>
                </a:cubicBezTo>
                <a:cubicBezTo>
                  <a:pt x="6049318" y="1965893"/>
                  <a:pt x="6018384" y="2040658"/>
                  <a:pt x="6018708" y="2134444"/>
                </a:cubicBezTo>
                <a:cubicBezTo>
                  <a:pt x="6022239" y="2155556"/>
                  <a:pt x="6010438" y="2184412"/>
                  <a:pt x="5992354" y="2198892"/>
                </a:cubicBezTo>
                <a:cubicBezTo>
                  <a:pt x="5989241" y="2201384"/>
                  <a:pt x="5986057" y="2203347"/>
                  <a:pt x="5982901" y="2204718"/>
                </a:cubicBezTo>
                <a:cubicBezTo>
                  <a:pt x="5981029" y="2209541"/>
                  <a:pt x="5978726" y="2215866"/>
                  <a:pt x="5976085" y="2223345"/>
                </a:cubicBezTo>
                <a:lnTo>
                  <a:pt x="5968612" y="2244929"/>
                </a:lnTo>
                <a:lnTo>
                  <a:pt x="5948134" y="2265228"/>
                </a:lnTo>
                <a:lnTo>
                  <a:pt x="5946387" y="2273755"/>
                </a:lnTo>
                <a:cubicBezTo>
                  <a:pt x="5944649" y="2279331"/>
                  <a:pt x="5942802" y="2282657"/>
                  <a:pt x="5940768" y="2284532"/>
                </a:cubicBezTo>
                <a:lnTo>
                  <a:pt x="5940171" y="2284543"/>
                </a:lnTo>
                <a:lnTo>
                  <a:pt x="5919217" y="2328308"/>
                </a:lnTo>
                <a:cubicBezTo>
                  <a:pt x="5912897" y="2346767"/>
                  <a:pt x="5899449" y="2356984"/>
                  <a:pt x="5895354" y="2375061"/>
                </a:cubicBezTo>
                <a:cubicBezTo>
                  <a:pt x="5862809" y="2374144"/>
                  <a:pt x="5862040" y="2388484"/>
                  <a:pt x="5846917" y="2403673"/>
                </a:cubicBezTo>
                <a:lnTo>
                  <a:pt x="5828950" y="2467946"/>
                </a:lnTo>
                <a:lnTo>
                  <a:pt x="5778751" y="2558153"/>
                </a:lnTo>
                <a:cubicBezTo>
                  <a:pt x="5760079" y="2589441"/>
                  <a:pt x="5779236" y="2571701"/>
                  <a:pt x="5766677" y="2618352"/>
                </a:cubicBezTo>
                <a:cubicBezTo>
                  <a:pt x="5767618" y="2626937"/>
                  <a:pt x="5707125" y="2804857"/>
                  <a:pt x="5711691" y="2813181"/>
                </a:cubicBezTo>
                <a:cubicBezTo>
                  <a:pt x="5661053" y="2925285"/>
                  <a:pt x="5665779" y="2930841"/>
                  <a:pt x="5632865" y="3016049"/>
                </a:cubicBezTo>
                <a:cubicBezTo>
                  <a:pt x="5585911" y="3106332"/>
                  <a:pt x="5622362" y="3008442"/>
                  <a:pt x="5593801" y="3111205"/>
                </a:cubicBezTo>
                <a:cubicBezTo>
                  <a:pt x="5557486" y="3266636"/>
                  <a:pt x="5540320" y="3199468"/>
                  <a:pt x="5502533" y="3259056"/>
                </a:cubicBezTo>
                <a:cubicBezTo>
                  <a:pt x="5471662" y="3294848"/>
                  <a:pt x="5398363" y="3402035"/>
                  <a:pt x="5393573" y="3436601"/>
                </a:cubicBezTo>
                <a:cubicBezTo>
                  <a:pt x="5411790" y="3460787"/>
                  <a:pt x="5363370" y="3505709"/>
                  <a:pt x="5370905" y="3536371"/>
                </a:cubicBezTo>
                <a:cubicBezTo>
                  <a:pt x="5363197" y="3543201"/>
                  <a:pt x="5325158" y="3577878"/>
                  <a:pt x="5315748" y="3583316"/>
                </a:cubicBezTo>
                <a:lnTo>
                  <a:pt x="5310843" y="3586184"/>
                </a:lnTo>
                <a:lnTo>
                  <a:pt x="5285951" y="3601045"/>
                </a:lnTo>
                <a:lnTo>
                  <a:pt x="5261707" y="3621267"/>
                </a:lnTo>
                <a:cubicBezTo>
                  <a:pt x="5254311" y="3629779"/>
                  <a:pt x="5248323" y="3640033"/>
                  <a:pt x="5244645" y="3653006"/>
                </a:cubicBezTo>
                <a:cubicBezTo>
                  <a:pt x="5251494" y="3706080"/>
                  <a:pt x="5185420" y="3693844"/>
                  <a:pt x="5196556" y="3760667"/>
                </a:cubicBezTo>
                <a:cubicBezTo>
                  <a:pt x="5196355" y="3783674"/>
                  <a:pt x="5161174" y="3845291"/>
                  <a:pt x="5140091" y="3851089"/>
                </a:cubicBezTo>
                <a:cubicBezTo>
                  <a:pt x="5131190" y="3862729"/>
                  <a:pt x="5118192" y="3929673"/>
                  <a:pt x="5098366" y="3929294"/>
                </a:cubicBezTo>
                <a:cubicBezTo>
                  <a:pt x="5073388" y="3931514"/>
                  <a:pt x="5086786" y="3988425"/>
                  <a:pt x="5064858" y="3972981"/>
                </a:cubicBezTo>
                <a:lnTo>
                  <a:pt x="5061745" y="3993492"/>
                </a:lnTo>
                <a:lnTo>
                  <a:pt x="5046631" y="3999129"/>
                </a:lnTo>
                <a:cubicBezTo>
                  <a:pt x="5030855" y="4004669"/>
                  <a:pt x="5019475" y="4009692"/>
                  <a:pt x="5018715" y="4022829"/>
                </a:cubicBezTo>
                <a:cubicBezTo>
                  <a:pt x="4996965" y="4035215"/>
                  <a:pt x="4937934" y="4063166"/>
                  <a:pt x="4916132" y="4073446"/>
                </a:cubicBezTo>
                <a:cubicBezTo>
                  <a:pt x="4902556" y="4067386"/>
                  <a:pt x="4897329" y="4079077"/>
                  <a:pt x="4887899" y="4084508"/>
                </a:cubicBezTo>
                <a:cubicBezTo>
                  <a:pt x="4871715" y="4082346"/>
                  <a:pt x="4835784" y="4117000"/>
                  <a:pt x="4829160" y="4132817"/>
                </a:cubicBezTo>
                <a:cubicBezTo>
                  <a:pt x="4818005" y="4182187"/>
                  <a:pt x="4747512" y="4182697"/>
                  <a:pt x="4737273" y="4221326"/>
                </a:cubicBezTo>
                <a:cubicBezTo>
                  <a:pt x="4731077" y="4229203"/>
                  <a:pt x="4724052" y="4234528"/>
                  <a:pt x="4716550" y="4238238"/>
                </a:cubicBezTo>
                <a:lnTo>
                  <a:pt x="4694116" y="4245104"/>
                </a:lnTo>
                <a:lnTo>
                  <a:pt x="4684883" y="4240009"/>
                </a:lnTo>
                <a:lnTo>
                  <a:pt x="4672744" y="4248081"/>
                </a:lnTo>
                <a:lnTo>
                  <a:pt x="4668551" y="4248624"/>
                </a:lnTo>
                <a:cubicBezTo>
                  <a:pt x="4660522" y="4249625"/>
                  <a:pt x="4652707" y="4250888"/>
                  <a:pt x="4645463" y="4253346"/>
                </a:cubicBezTo>
                <a:cubicBezTo>
                  <a:pt x="4670644" y="4288836"/>
                  <a:pt x="4587995" y="4280114"/>
                  <a:pt x="4620155" y="4303247"/>
                </a:cubicBezTo>
                <a:cubicBezTo>
                  <a:pt x="4584730" y="4322934"/>
                  <a:pt x="4624634" y="4339786"/>
                  <a:pt x="4569293" y="4331884"/>
                </a:cubicBezTo>
                <a:cubicBezTo>
                  <a:pt x="4526413" y="4361955"/>
                  <a:pt x="4421838" y="4426145"/>
                  <a:pt x="4362878" y="4483674"/>
                </a:cubicBezTo>
                <a:cubicBezTo>
                  <a:pt x="4330889" y="4514627"/>
                  <a:pt x="4262274" y="4627883"/>
                  <a:pt x="4215533" y="4677057"/>
                </a:cubicBezTo>
                <a:cubicBezTo>
                  <a:pt x="4166258" y="4711482"/>
                  <a:pt x="4144325" y="4767937"/>
                  <a:pt x="4082433" y="4778716"/>
                </a:cubicBezTo>
                <a:cubicBezTo>
                  <a:pt x="4037215" y="4813916"/>
                  <a:pt x="4080401" y="4848321"/>
                  <a:pt x="3944222" y="4888264"/>
                </a:cubicBezTo>
                <a:cubicBezTo>
                  <a:pt x="3684918" y="4942348"/>
                  <a:pt x="3434483" y="4989230"/>
                  <a:pt x="3265354" y="5018367"/>
                </a:cubicBezTo>
                <a:cubicBezTo>
                  <a:pt x="3096225" y="5047503"/>
                  <a:pt x="3019654" y="5060895"/>
                  <a:pt x="2929449" y="5063084"/>
                </a:cubicBezTo>
                <a:cubicBezTo>
                  <a:pt x="2839243" y="5065272"/>
                  <a:pt x="2844050" y="5079411"/>
                  <a:pt x="2809178" y="5074031"/>
                </a:cubicBezTo>
                <a:lnTo>
                  <a:pt x="2537607" y="5248799"/>
                </a:lnTo>
                <a:cubicBezTo>
                  <a:pt x="2410199" y="5268996"/>
                  <a:pt x="2159469" y="5361090"/>
                  <a:pt x="2035212" y="5444792"/>
                </a:cubicBezTo>
                <a:cubicBezTo>
                  <a:pt x="1910957" y="5528494"/>
                  <a:pt x="1889099" y="5643213"/>
                  <a:pt x="1792070" y="5751012"/>
                </a:cubicBezTo>
                <a:lnTo>
                  <a:pt x="1484566" y="5795703"/>
                </a:lnTo>
                <a:cubicBezTo>
                  <a:pt x="1454923" y="5790900"/>
                  <a:pt x="1427565" y="5778005"/>
                  <a:pt x="1406155" y="5805381"/>
                </a:cubicBezTo>
                <a:cubicBezTo>
                  <a:pt x="1367700" y="5812651"/>
                  <a:pt x="1329241" y="5802607"/>
                  <a:pt x="1300798" y="5821755"/>
                </a:cubicBezTo>
                <a:cubicBezTo>
                  <a:pt x="1283458" y="5811210"/>
                  <a:pt x="1269389" y="5808489"/>
                  <a:pt x="1263745" y="5831133"/>
                </a:cubicBezTo>
                <a:cubicBezTo>
                  <a:pt x="1226042" y="5832175"/>
                  <a:pt x="1208377" y="5805418"/>
                  <a:pt x="1192887" y="5832643"/>
                </a:cubicBezTo>
                <a:cubicBezTo>
                  <a:pt x="1146712" y="5776695"/>
                  <a:pt x="1169930" y="5827215"/>
                  <a:pt x="1147244" y="5836022"/>
                </a:cubicBezTo>
                <a:cubicBezTo>
                  <a:pt x="1130414" y="5847391"/>
                  <a:pt x="1171508" y="5868669"/>
                  <a:pt x="1153132" y="5872012"/>
                </a:cubicBezTo>
                <a:cubicBezTo>
                  <a:pt x="1128898" y="5857667"/>
                  <a:pt x="1140784" y="5902732"/>
                  <a:pt x="1114941" y="5885161"/>
                </a:cubicBezTo>
                <a:cubicBezTo>
                  <a:pt x="1111955" y="5851159"/>
                  <a:pt x="1074015" y="5892089"/>
                  <a:pt x="1065349" y="5862431"/>
                </a:cubicBezTo>
                <a:cubicBezTo>
                  <a:pt x="1057315" y="5905008"/>
                  <a:pt x="1035470" y="5852818"/>
                  <a:pt x="1014267" y="5866091"/>
                </a:cubicBezTo>
                <a:cubicBezTo>
                  <a:pt x="1006678" y="5882238"/>
                  <a:pt x="999065" y="5885057"/>
                  <a:pt x="983606" y="5867891"/>
                </a:cubicBezTo>
                <a:cubicBezTo>
                  <a:pt x="949657" y="5946457"/>
                  <a:pt x="949637" y="5893769"/>
                  <a:pt x="907443" y="5924222"/>
                </a:cubicBezTo>
                <a:cubicBezTo>
                  <a:pt x="872468" y="5956169"/>
                  <a:pt x="831950" y="5954949"/>
                  <a:pt x="808988" y="6030723"/>
                </a:cubicBezTo>
                <a:cubicBezTo>
                  <a:pt x="806594" y="6052160"/>
                  <a:pt x="789972" y="6060404"/>
                  <a:pt x="771869" y="6049136"/>
                </a:cubicBezTo>
                <a:cubicBezTo>
                  <a:pt x="768753" y="6047195"/>
                  <a:pt x="765711" y="6044739"/>
                  <a:pt x="762837" y="6041841"/>
                </a:cubicBezTo>
                <a:cubicBezTo>
                  <a:pt x="751252" y="6095388"/>
                  <a:pt x="727945" y="6069978"/>
                  <a:pt x="725766" y="6106158"/>
                </a:cubicBezTo>
                <a:cubicBezTo>
                  <a:pt x="688209" y="6122672"/>
                  <a:pt x="645012" y="6089580"/>
                  <a:pt x="642403" y="6121330"/>
                </a:cubicBezTo>
                <a:cubicBezTo>
                  <a:pt x="620588" y="6120482"/>
                  <a:pt x="581312" y="6085641"/>
                  <a:pt x="574806" y="6120127"/>
                </a:cubicBezTo>
                <a:cubicBezTo>
                  <a:pt x="564871" y="6092697"/>
                  <a:pt x="556339" y="6142408"/>
                  <a:pt x="538930" y="6124917"/>
                </a:cubicBezTo>
                <a:cubicBezTo>
                  <a:pt x="525774" y="6109542"/>
                  <a:pt x="520118" y="6121045"/>
                  <a:pt x="510574" y="6122341"/>
                </a:cubicBezTo>
                <a:cubicBezTo>
                  <a:pt x="494678" y="6110300"/>
                  <a:pt x="457722" y="6132578"/>
                  <a:pt x="450510" y="6148398"/>
                </a:cubicBezTo>
                <a:cubicBezTo>
                  <a:pt x="437411" y="6203264"/>
                  <a:pt x="367751" y="6163165"/>
                  <a:pt x="356013" y="6205222"/>
                </a:cubicBezTo>
                <a:cubicBezTo>
                  <a:pt x="320401" y="6220372"/>
                  <a:pt x="265291" y="6232581"/>
                  <a:pt x="236857" y="6239286"/>
                </a:cubicBezTo>
                <a:cubicBezTo>
                  <a:pt x="201034" y="6243266"/>
                  <a:pt x="239743" y="6287256"/>
                  <a:pt x="185407" y="6245463"/>
                </a:cubicBezTo>
                <a:lnTo>
                  <a:pt x="0" y="6228236"/>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45D6AC7D-298C-499D-8C48-81A9620A8020}"/>
              </a:ext>
            </a:extLst>
          </p:cNvPr>
          <p:cNvSpPr>
            <a:spLocks noGrp="1"/>
          </p:cNvSpPr>
          <p:nvPr>
            <p:ph type="title"/>
          </p:nvPr>
        </p:nvSpPr>
        <p:spPr>
          <a:xfrm>
            <a:off x="552734" y="753035"/>
            <a:ext cx="5281684" cy="1576097"/>
          </a:xfrm>
        </p:spPr>
        <p:txBody>
          <a:bodyPr vert="horz" lIns="91440" tIns="45720" rIns="91440" bIns="45720" rtlCol="0" anchor="b">
            <a:normAutofit/>
          </a:bodyPr>
          <a:lstStyle/>
          <a:p>
            <a:pPr algn="ctr"/>
            <a:r>
              <a:rPr lang="en-US"/>
              <a:t>S.S. Salvatore</a:t>
            </a:r>
          </a:p>
        </p:txBody>
      </p:sp>
      <p:sp>
        <p:nvSpPr>
          <p:cNvPr id="20" name="Freeform: Shape 24">
            <a:extLst>
              <a:ext uri="{FF2B5EF4-FFF2-40B4-BE49-F238E27FC236}">
                <a16:creationId xmlns:a16="http://schemas.microsoft.com/office/drawing/2014/main" id="{CF93DC6C-1BFD-4414-BF23-471C8831C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490" y="3017047"/>
            <a:ext cx="3945709" cy="2995282"/>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CasellaDiTesto 4">
            <a:extLst>
              <a:ext uri="{FF2B5EF4-FFF2-40B4-BE49-F238E27FC236}">
                <a16:creationId xmlns:a16="http://schemas.microsoft.com/office/drawing/2014/main" id="{722558E5-F39E-4688-B074-7A48D612EDB6}"/>
              </a:ext>
            </a:extLst>
          </p:cNvPr>
          <p:cNvSpPr txBox="1"/>
          <p:nvPr/>
        </p:nvSpPr>
        <p:spPr>
          <a:xfrm>
            <a:off x="6586415" y="840657"/>
            <a:ext cx="4601882" cy="542962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Aft>
                <a:spcPts val="600"/>
              </a:spcAft>
            </a:pPr>
            <a:r>
              <a:rPr lang="en-US" spc="50">
                <a:solidFill>
                  <a:schemeClr val="tx1">
                    <a:lumMod val="85000"/>
                    <a:lumOff val="15000"/>
                  </a:schemeClr>
                </a:solidFill>
                <a:ea typeface="Batang" panose="02030600000101010101" pitchFamily="18" charset="-127"/>
              </a:rPr>
              <a:t>S.S.SALVATORE is a medieval sanctuary. Initially in the convent coexisted Benedictine and Carmelite sisters,</a:t>
            </a:r>
          </a:p>
          <a:p>
            <a:pPr>
              <a:lnSpc>
                <a:spcPct val="90000"/>
              </a:lnSpc>
              <a:spcAft>
                <a:spcPts val="600"/>
              </a:spcAft>
            </a:pPr>
            <a:r>
              <a:rPr lang="en-US" spc="50">
                <a:solidFill>
                  <a:schemeClr val="tx1">
                    <a:lumMod val="85000"/>
                    <a:lumOff val="15000"/>
                  </a:schemeClr>
                </a:solidFill>
                <a:ea typeface="Batang" panose="02030600000101010101" pitchFamily="18" charset="-127"/>
              </a:rPr>
              <a:t>but this ‘marriage’ did not last long and , with the death of the abbess of the Carmelite nuns , stayed the</a:t>
            </a:r>
          </a:p>
          <a:p>
            <a:pPr>
              <a:lnSpc>
                <a:spcPct val="90000"/>
              </a:lnSpc>
              <a:spcAft>
                <a:spcPts val="600"/>
              </a:spcAft>
            </a:pPr>
            <a:r>
              <a:rPr lang="en-US" spc="50">
                <a:solidFill>
                  <a:schemeClr val="tx1">
                    <a:lumMod val="85000"/>
                    <a:lumOff val="15000"/>
                  </a:schemeClr>
                </a:solidFill>
                <a:ea typeface="Batang" panose="02030600000101010101" pitchFamily="18" charset="-127"/>
              </a:rPr>
              <a:t>Benedictine sisters. The monastery organizes its factories around a cloister with a classically beautiful</a:t>
            </a:r>
          </a:p>
          <a:p>
            <a:pPr>
              <a:lnSpc>
                <a:spcPct val="90000"/>
              </a:lnSpc>
              <a:spcAft>
                <a:spcPts val="600"/>
              </a:spcAft>
            </a:pPr>
            <a:r>
              <a:rPr lang="en-US" spc="50">
                <a:solidFill>
                  <a:schemeClr val="tx1">
                    <a:lumMod val="85000"/>
                    <a:lumOff val="15000"/>
                  </a:schemeClr>
                </a:solidFill>
                <a:ea typeface="Batang" panose="02030600000101010101" pitchFamily="18" charset="-127"/>
              </a:rPr>
              <a:t>octagonal fountain in the center, while the church , with a single rectangular nave, designed with a single</a:t>
            </a:r>
          </a:p>
          <a:p>
            <a:pPr>
              <a:lnSpc>
                <a:spcPct val="90000"/>
              </a:lnSpc>
              <a:spcAft>
                <a:spcPts val="600"/>
              </a:spcAft>
            </a:pPr>
            <a:r>
              <a:rPr lang="en-US" spc="50">
                <a:solidFill>
                  <a:schemeClr val="tx1">
                    <a:lumMod val="85000"/>
                    <a:lumOff val="15000"/>
                  </a:schemeClr>
                </a:solidFill>
                <a:ea typeface="Batang" panose="02030600000101010101" pitchFamily="18" charset="-127"/>
              </a:rPr>
              <a:t>plastic- contained painting decoration, showed the monocle of Nicosia, depicting the Triumph of St.</a:t>
            </a:r>
          </a:p>
          <a:p>
            <a:pPr>
              <a:lnSpc>
                <a:spcPct val="90000"/>
              </a:lnSpc>
              <a:spcAft>
                <a:spcPts val="600"/>
              </a:spcAft>
            </a:pPr>
            <a:r>
              <a:rPr lang="en-US" spc="50">
                <a:solidFill>
                  <a:schemeClr val="tx1">
                    <a:lumMod val="85000"/>
                    <a:lumOff val="15000"/>
                  </a:schemeClr>
                </a:solidFill>
                <a:ea typeface="Batang" panose="02030600000101010101" pitchFamily="18" charset="-127"/>
              </a:rPr>
              <a:t>Benedetto at the presence of SS. Holy Trinity between benedictines and carmelites Saints and an angelic c</a:t>
            </a:r>
          </a:p>
          <a:p>
            <a:pPr>
              <a:lnSpc>
                <a:spcPct val="90000"/>
              </a:lnSpc>
              <a:spcAft>
                <a:spcPts val="600"/>
              </a:spcAft>
            </a:pPr>
            <a:r>
              <a:rPr lang="en-US" spc="50">
                <a:solidFill>
                  <a:schemeClr val="tx1">
                    <a:lumMod val="85000"/>
                    <a:lumOff val="15000"/>
                  </a:schemeClr>
                </a:solidFill>
                <a:ea typeface="Batang" panose="02030600000101010101" pitchFamily="18" charset="-127"/>
              </a:rPr>
              <a:t>horus.</a:t>
            </a:r>
          </a:p>
          <a:p>
            <a:pPr>
              <a:lnSpc>
                <a:spcPct val="90000"/>
              </a:lnSpc>
              <a:spcAft>
                <a:spcPts val="600"/>
              </a:spcAft>
            </a:pPr>
            <a:endParaRPr lang="en-US" spc="50">
              <a:solidFill>
                <a:schemeClr val="tx1">
                  <a:lumMod val="85000"/>
                  <a:lumOff val="15000"/>
                </a:schemeClr>
              </a:solidFill>
              <a:ea typeface="Batang" panose="02030600000101010101" pitchFamily="18" charset="-127"/>
            </a:endParaRPr>
          </a:p>
        </p:txBody>
      </p:sp>
      <p:pic>
        <p:nvPicPr>
          <p:cNvPr id="4" name="Immagine 4" descr="Immagine che contiene cielo, esterni, edificio, torre&#10;&#10;Descrizione generata automaticamente">
            <a:extLst>
              <a:ext uri="{FF2B5EF4-FFF2-40B4-BE49-F238E27FC236}">
                <a16:creationId xmlns:a16="http://schemas.microsoft.com/office/drawing/2014/main" id="{C7D2CCA9-D1BF-4115-B70D-461D677357BD}"/>
              </a:ext>
            </a:extLst>
          </p:cNvPr>
          <p:cNvPicPr>
            <a:picLocks noChangeAspect="1"/>
          </p:cNvPicPr>
          <p:nvPr/>
        </p:nvPicPr>
        <p:blipFill>
          <a:blip r:embed="rId2"/>
          <a:stretch>
            <a:fillRect/>
          </a:stretch>
        </p:blipFill>
        <p:spPr>
          <a:xfrm>
            <a:off x="1405682" y="3226279"/>
            <a:ext cx="3427862" cy="2570897"/>
          </a:xfrm>
          <a:prstGeom prst="rect">
            <a:avLst/>
          </a:prstGeom>
        </p:spPr>
      </p:pic>
      <p:sp>
        <p:nvSpPr>
          <p:cNvPr id="22" name="Rectangle 6">
            <a:extLst>
              <a:ext uri="{FF2B5EF4-FFF2-40B4-BE49-F238E27FC236}">
                <a16:creationId xmlns:a16="http://schemas.microsoft.com/office/drawing/2014/main" id="{8883AD5B-BA1D-4FA6-8AD8-955000251D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1126" y="5841296"/>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sellaDiTesto 5">
            <a:extLst>
              <a:ext uri="{FF2B5EF4-FFF2-40B4-BE49-F238E27FC236}">
                <a16:creationId xmlns:a16="http://schemas.microsoft.com/office/drawing/2014/main" id="{9C89082F-634B-4087-ABBB-1AF02DA4DA79}"/>
              </a:ext>
            </a:extLst>
          </p:cNvPr>
          <p:cNvSpPr txBox="1"/>
          <p:nvPr/>
        </p:nvSpPr>
        <p:spPr>
          <a:xfrm>
            <a:off x="9885872" y="644968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a:t>Francesca Amato</a:t>
            </a:r>
          </a:p>
        </p:txBody>
      </p:sp>
    </p:spTree>
    <p:extLst>
      <p:ext uri="{BB962C8B-B14F-4D97-AF65-F5344CB8AC3E}">
        <p14:creationId xmlns:p14="http://schemas.microsoft.com/office/powerpoint/2010/main" val="85303701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BAB0BC72-1C3A-421F-AB0A-D480DA93F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28763" cy="6858000"/>
          </a:xfrm>
          <a:custGeom>
            <a:avLst/>
            <a:gdLst>
              <a:gd name="connsiteX0" fmla="*/ 0 w 7228763"/>
              <a:gd name="connsiteY0" fmla="*/ 0 h 6858000"/>
              <a:gd name="connsiteX1" fmla="*/ 501961 w 7228763"/>
              <a:gd name="connsiteY1" fmla="*/ 0 h 6858000"/>
              <a:gd name="connsiteX2" fmla="*/ 723901 w 7228763"/>
              <a:gd name="connsiteY2" fmla="*/ 0 h 6858000"/>
              <a:gd name="connsiteX3" fmla="*/ 7228583 w 7228763"/>
              <a:gd name="connsiteY3" fmla="*/ 0 h 6858000"/>
              <a:gd name="connsiteX4" fmla="*/ 7228763 w 7228763"/>
              <a:gd name="connsiteY4" fmla="*/ 1 h 6858000"/>
              <a:gd name="connsiteX5" fmla="*/ 7221350 w 7228763"/>
              <a:gd name="connsiteY5" fmla="*/ 30700 h 6858000"/>
              <a:gd name="connsiteX6" fmla="*/ 7199900 w 7228763"/>
              <a:gd name="connsiteY6" fmla="*/ 310025 h 6858000"/>
              <a:gd name="connsiteX7" fmla="*/ 7214938 w 7228763"/>
              <a:gd name="connsiteY7" fmla="*/ 443960 h 6858000"/>
              <a:gd name="connsiteX8" fmla="*/ 7174238 w 7228763"/>
              <a:gd name="connsiteY8" fmla="*/ 642659 h 6858000"/>
              <a:gd name="connsiteX9" fmla="*/ 7166213 w 7228763"/>
              <a:gd name="connsiteY9" fmla="*/ 673307 h 6858000"/>
              <a:gd name="connsiteX10" fmla="*/ 7128963 w 7228763"/>
              <a:gd name="connsiteY10" fmla="*/ 839641 h 6858000"/>
              <a:gd name="connsiteX11" fmla="*/ 7066183 w 7228763"/>
              <a:gd name="connsiteY11" fmla="*/ 958357 h 6858000"/>
              <a:gd name="connsiteX12" fmla="*/ 7070620 w 7228763"/>
              <a:gd name="connsiteY12" fmla="*/ 963398 h 6858000"/>
              <a:gd name="connsiteX13" fmla="*/ 7022851 w 7228763"/>
              <a:gd name="connsiteY13" fmla="*/ 1117169 h 6858000"/>
              <a:gd name="connsiteX14" fmla="*/ 7019920 w 7228763"/>
              <a:gd name="connsiteY14" fmla="*/ 1144352 h 6858000"/>
              <a:gd name="connsiteX15" fmla="*/ 7021476 w 7228763"/>
              <a:gd name="connsiteY15" fmla="*/ 1164484 h 6858000"/>
              <a:gd name="connsiteX16" fmla="*/ 7005576 w 7228763"/>
              <a:gd name="connsiteY16" fmla="*/ 1213829 h 6858000"/>
              <a:gd name="connsiteX17" fmla="*/ 6970919 w 7228763"/>
              <a:gd name="connsiteY17" fmla="*/ 1294823 h 6858000"/>
              <a:gd name="connsiteX18" fmla="*/ 6965413 w 7228763"/>
              <a:gd name="connsiteY18" fmla="*/ 1312193 h 6858000"/>
              <a:gd name="connsiteX19" fmla="*/ 6968106 w 7228763"/>
              <a:gd name="connsiteY19" fmla="*/ 1327626 h 6858000"/>
              <a:gd name="connsiteX20" fmla="*/ 6975202 w 7228763"/>
              <a:gd name="connsiteY20" fmla="*/ 1331644 h 6858000"/>
              <a:gd name="connsiteX21" fmla="*/ 6973366 w 7228763"/>
              <a:gd name="connsiteY21" fmla="*/ 1341276 h 6858000"/>
              <a:gd name="connsiteX22" fmla="*/ 6974428 w 7228763"/>
              <a:gd name="connsiteY22" fmla="*/ 1343945 h 6858000"/>
              <a:gd name="connsiteX23" fmla="*/ 6978971 w 7228763"/>
              <a:gd name="connsiteY23" fmla="*/ 1359134 h 6858000"/>
              <a:gd name="connsiteX24" fmla="*/ 6946335 w 7228763"/>
              <a:gd name="connsiteY24" fmla="*/ 1427803 h 6858000"/>
              <a:gd name="connsiteX25" fmla="*/ 6907208 w 7228763"/>
              <a:gd name="connsiteY25" fmla="*/ 1540278 h 6858000"/>
              <a:gd name="connsiteX26" fmla="*/ 6901698 w 7228763"/>
              <a:gd name="connsiteY26" fmla="*/ 1547262 h 6858000"/>
              <a:gd name="connsiteX27" fmla="*/ 6902877 w 7228763"/>
              <a:gd name="connsiteY27" fmla="*/ 1577056 h 6858000"/>
              <a:gd name="connsiteX28" fmla="*/ 6904067 w 7228763"/>
              <a:gd name="connsiteY28" fmla="*/ 1595898 h 6858000"/>
              <a:gd name="connsiteX29" fmla="*/ 6891817 w 7228763"/>
              <a:gd name="connsiteY29" fmla="*/ 1703726 h 6858000"/>
              <a:gd name="connsiteX30" fmla="*/ 6898520 w 7228763"/>
              <a:gd name="connsiteY30" fmla="*/ 1809535 h 6858000"/>
              <a:gd name="connsiteX31" fmla="*/ 6897783 w 7228763"/>
              <a:gd name="connsiteY31" fmla="*/ 2018310 h 6858000"/>
              <a:gd name="connsiteX32" fmla="*/ 6887647 w 7228763"/>
              <a:gd name="connsiteY32" fmla="*/ 2071355 h 6858000"/>
              <a:gd name="connsiteX33" fmla="*/ 6888952 w 7228763"/>
              <a:gd name="connsiteY33" fmla="*/ 2141166 h 6858000"/>
              <a:gd name="connsiteX34" fmla="*/ 6887101 w 7228763"/>
              <a:gd name="connsiteY34" fmla="*/ 2154548 h 6858000"/>
              <a:gd name="connsiteX35" fmla="*/ 6880519 w 7228763"/>
              <a:gd name="connsiteY35" fmla="*/ 2158153 h 6858000"/>
              <a:gd name="connsiteX36" fmla="*/ 6873389 w 7228763"/>
              <a:gd name="connsiteY36" fmla="*/ 2178174 h 6858000"/>
              <a:gd name="connsiteX37" fmla="*/ 6871679 w 7228763"/>
              <a:gd name="connsiteY37" fmla="*/ 2202858 h 6858000"/>
              <a:gd name="connsiteX38" fmla="*/ 6870321 w 7228763"/>
              <a:gd name="connsiteY38" fmla="*/ 2320214 h 6858000"/>
              <a:gd name="connsiteX39" fmla="*/ 6857787 w 7228763"/>
              <a:gd name="connsiteY39" fmla="*/ 2417011 h 6858000"/>
              <a:gd name="connsiteX40" fmla="*/ 6850905 w 7228763"/>
              <a:gd name="connsiteY40" fmla="*/ 2454207 h 6858000"/>
              <a:gd name="connsiteX41" fmla="*/ 6848900 w 7228763"/>
              <a:gd name="connsiteY41" fmla="*/ 2487203 h 6858000"/>
              <a:gd name="connsiteX42" fmla="*/ 6837487 w 7228763"/>
              <a:gd name="connsiteY42" fmla="*/ 2512282 h 6858000"/>
              <a:gd name="connsiteX43" fmla="*/ 6838494 w 7228763"/>
              <a:gd name="connsiteY43" fmla="*/ 2514318 h 6858000"/>
              <a:gd name="connsiteX44" fmla="*/ 6863982 w 7228763"/>
              <a:gd name="connsiteY44" fmla="*/ 2574334 h 6858000"/>
              <a:gd name="connsiteX45" fmla="*/ 6862893 w 7228763"/>
              <a:gd name="connsiteY45" fmla="*/ 2579877 h 6858000"/>
              <a:gd name="connsiteX46" fmla="*/ 6863047 w 7228763"/>
              <a:gd name="connsiteY46" fmla="*/ 2608928 h 6858000"/>
              <a:gd name="connsiteX47" fmla="*/ 6862462 w 7228763"/>
              <a:gd name="connsiteY47" fmla="*/ 2613111 h 6858000"/>
              <a:gd name="connsiteX48" fmla="*/ 6854084 w 7228763"/>
              <a:gd name="connsiteY48" fmla="*/ 2621996 h 6858000"/>
              <a:gd name="connsiteX49" fmla="*/ 6856559 w 7228763"/>
              <a:gd name="connsiteY49" fmla="*/ 2634265 h 6858000"/>
              <a:gd name="connsiteX50" fmla="*/ 6847985 w 7228763"/>
              <a:gd name="connsiteY50" fmla="*/ 2647237 h 6858000"/>
              <a:gd name="connsiteX51" fmla="*/ 6854115 w 7228763"/>
              <a:gd name="connsiteY51" fmla="*/ 2650786 h 6858000"/>
              <a:gd name="connsiteX52" fmla="*/ 6859942 w 7228763"/>
              <a:gd name="connsiteY52" fmla="*/ 2661993 h 6858000"/>
              <a:gd name="connsiteX53" fmla="*/ 6851884 w 7228763"/>
              <a:gd name="connsiteY53" fmla="*/ 2670949 h 6858000"/>
              <a:gd name="connsiteX54" fmla="*/ 6846115 w 7228763"/>
              <a:gd name="connsiteY54" fmla="*/ 2690255 h 6858000"/>
              <a:gd name="connsiteX55" fmla="*/ 6846964 w 7228763"/>
              <a:gd name="connsiteY55" fmla="*/ 2695683 h 6858000"/>
              <a:gd name="connsiteX56" fmla="*/ 6836011 w 7228763"/>
              <a:gd name="connsiteY56" fmla="*/ 2713964 h 6858000"/>
              <a:gd name="connsiteX57" fmla="*/ 6830478 w 7228763"/>
              <a:gd name="connsiteY57" fmla="*/ 2730175 h 6858000"/>
              <a:gd name="connsiteX58" fmla="*/ 6841091 w 7228763"/>
              <a:gd name="connsiteY58" fmla="*/ 2763497 h 6858000"/>
              <a:gd name="connsiteX59" fmla="*/ 6803520 w 7228763"/>
              <a:gd name="connsiteY59" fmla="*/ 3051539 h 6858000"/>
              <a:gd name="connsiteX60" fmla="*/ 6733280 w 7228763"/>
              <a:gd name="connsiteY60" fmla="*/ 3335396 h 6858000"/>
              <a:gd name="connsiteX61" fmla="*/ 6735884 w 7228763"/>
              <a:gd name="connsiteY61" fmla="*/ 3456509 h 6858000"/>
              <a:gd name="connsiteX62" fmla="*/ 6715764 w 7228763"/>
              <a:gd name="connsiteY62" fmla="*/ 3531827 h 6858000"/>
              <a:gd name="connsiteX63" fmla="*/ 6730329 w 7228763"/>
              <a:gd name="connsiteY63" fmla="*/ 3570877 h 6858000"/>
              <a:gd name="connsiteX64" fmla="*/ 6727426 w 7228763"/>
              <a:gd name="connsiteY64" fmla="*/ 3583849 h 6858000"/>
              <a:gd name="connsiteX65" fmla="*/ 6718706 w 7228763"/>
              <a:gd name="connsiteY65" fmla="*/ 3592763 h 6858000"/>
              <a:gd name="connsiteX66" fmla="*/ 6693350 w 7228763"/>
              <a:gd name="connsiteY66" fmla="*/ 3653485 h 6858000"/>
              <a:gd name="connsiteX67" fmla="*/ 6685983 w 7228763"/>
              <a:gd name="connsiteY67" fmla="*/ 3670528 h 6858000"/>
              <a:gd name="connsiteX68" fmla="*/ 6687033 w 7228763"/>
              <a:gd name="connsiteY68" fmla="*/ 3685990 h 6858000"/>
              <a:gd name="connsiteX69" fmla="*/ 6693711 w 7228763"/>
              <a:gd name="connsiteY69" fmla="*/ 3690283 h 6858000"/>
              <a:gd name="connsiteX70" fmla="*/ 6690843 w 7228763"/>
              <a:gd name="connsiteY70" fmla="*/ 3699787 h 6858000"/>
              <a:gd name="connsiteX71" fmla="*/ 6691624 w 7228763"/>
              <a:gd name="connsiteY71" fmla="*/ 3702486 h 6858000"/>
              <a:gd name="connsiteX72" fmla="*/ 6694549 w 7228763"/>
              <a:gd name="connsiteY72" fmla="*/ 3717784 h 6858000"/>
              <a:gd name="connsiteX73" fmla="*/ 6662489 w 7228763"/>
              <a:gd name="connsiteY73" fmla="*/ 3746229 h 6858000"/>
              <a:gd name="connsiteX74" fmla="*/ 6575429 w 7228763"/>
              <a:gd name="connsiteY74" fmla="*/ 3924910 h 6858000"/>
              <a:gd name="connsiteX75" fmla="*/ 6538994 w 7228763"/>
              <a:gd name="connsiteY75" fmla="*/ 3989353 h 6858000"/>
              <a:gd name="connsiteX76" fmla="*/ 6535698 w 7228763"/>
              <a:gd name="connsiteY76" fmla="*/ 4033899 h 6858000"/>
              <a:gd name="connsiteX77" fmla="*/ 6527053 w 7228763"/>
              <a:gd name="connsiteY77" fmla="*/ 4142250 h 6858000"/>
              <a:gd name="connsiteX78" fmla="*/ 6501843 w 7228763"/>
              <a:gd name="connsiteY78" fmla="*/ 4329442 h 6858000"/>
              <a:gd name="connsiteX79" fmla="*/ 6489841 w 7228763"/>
              <a:gd name="connsiteY79" fmla="*/ 4456184 h 6858000"/>
              <a:gd name="connsiteX80" fmla="*/ 6482918 w 7228763"/>
              <a:gd name="connsiteY80" fmla="*/ 4468478 h 6858000"/>
              <a:gd name="connsiteX81" fmla="*/ 6484019 w 7228763"/>
              <a:gd name="connsiteY81" fmla="*/ 4469862 h 6858000"/>
              <a:gd name="connsiteX82" fmla="*/ 6481759 w 7228763"/>
              <a:gd name="connsiteY82" fmla="*/ 4483797 h 6858000"/>
              <a:gd name="connsiteX83" fmla="*/ 6477370 w 7228763"/>
              <a:gd name="connsiteY83" fmla="*/ 4487091 h 6858000"/>
              <a:gd name="connsiteX84" fmla="*/ 6474598 w 7228763"/>
              <a:gd name="connsiteY84" fmla="*/ 4496728 h 6858000"/>
              <a:gd name="connsiteX85" fmla="*/ 6465848 w 7228763"/>
              <a:gd name="connsiteY85" fmla="*/ 4515918 h 6858000"/>
              <a:gd name="connsiteX86" fmla="*/ 6467296 w 7228763"/>
              <a:gd name="connsiteY86" fmla="*/ 4519316 h 6858000"/>
              <a:gd name="connsiteX87" fmla="*/ 6458903 w 7228763"/>
              <a:gd name="connsiteY87" fmla="*/ 4547957 h 6858000"/>
              <a:gd name="connsiteX88" fmla="*/ 6460248 w 7228763"/>
              <a:gd name="connsiteY88" fmla="*/ 4548262 h 6858000"/>
              <a:gd name="connsiteX89" fmla="*/ 6464276 w 7228763"/>
              <a:gd name="connsiteY89" fmla="*/ 4555939 h 6858000"/>
              <a:gd name="connsiteX90" fmla="*/ 6468635 w 7228763"/>
              <a:gd name="connsiteY90" fmla="*/ 4570815 h 6858000"/>
              <a:gd name="connsiteX91" fmla="*/ 6488206 w 7228763"/>
              <a:gd name="connsiteY91" fmla="*/ 4633846 h 6858000"/>
              <a:gd name="connsiteX92" fmla="*/ 6487272 w 7228763"/>
              <a:gd name="connsiteY92" fmla="*/ 4639816 h 6858000"/>
              <a:gd name="connsiteX93" fmla="*/ 6487581 w 7228763"/>
              <a:gd name="connsiteY93" fmla="*/ 4639923 h 6858000"/>
              <a:gd name="connsiteX94" fmla="*/ 6487249 w 7228763"/>
              <a:gd name="connsiteY94" fmla="*/ 4646192 h 6858000"/>
              <a:gd name="connsiteX95" fmla="*/ 6485570 w 7228763"/>
              <a:gd name="connsiteY95" fmla="*/ 4650706 h 6858000"/>
              <a:gd name="connsiteX96" fmla="*/ 6483759 w 7228763"/>
              <a:gd name="connsiteY96" fmla="*/ 4662290 h 6858000"/>
              <a:gd name="connsiteX97" fmla="*/ 6485315 w 7228763"/>
              <a:gd name="connsiteY97" fmla="*/ 4666180 h 6858000"/>
              <a:gd name="connsiteX98" fmla="*/ 6489077 w 7228763"/>
              <a:gd name="connsiteY98" fmla="*/ 4667585 h 6858000"/>
              <a:gd name="connsiteX99" fmla="*/ 6488467 w 7228763"/>
              <a:gd name="connsiteY99" fmla="*/ 4668660 h 6858000"/>
              <a:gd name="connsiteX100" fmla="*/ 6496179 w 7228763"/>
              <a:gd name="connsiteY100" fmla="*/ 4689807 h 6858000"/>
              <a:gd name="connsiteX101" fmla="*/ 6500957 w 7228763"/>
              <a:gd name="connsiteY101" fmla="*/ 4737890 h 6858000"/>
              <a:gd name="connsiteX102" fmla="*/ 6498641 w 7228763"/>
              <a:gd name="connsiteY102" fmla="*/ 4765657 h 6858000"/>
              <a:gd name="connsiteX103" fmla="*/ 6497829 w 7228763"/>
              <a:gd name="connsiteY103" fmla="*/ 4841463 h 6858000"/>
              <a:gd name="connsiteX104" fmla="*/ 6521578 w 7228763"/>
              <a:gd name="connsiteY104" fmla="*/ 4969863 h 6858000"/>
              <a:gd name="connsiteX105" fmla="*/ 6518695 w 7228763"/>
              <a:gd name="connsiteY105" fmla="*/ 4974028 h 6858000"/>
              <a:gd name="connsiteX106" fmla="*/ 6516513 w 7228763"/>
              <a:gd name="connsiteY106" fmla="*/ 4980318 h 6858000"/>
              <a:gd name="connsiteX107" fmla="*/ 6516763 w 7228763"/>
              <a:gd name="connsiteY107" fmla="*/ 4980501 h 6858000"/>
              <a:gd name="connsiteX108" fmla="*/ 6514121 w 7228763"/>
              <a:gd name="connsiteY108" fmla="*/ 4986338 h 6858000"/>
              <a:gd name="connsiteX109" fmla="*/ 6511173 w 7228763"/>
              <a:gd name="connsiteY109" fmla="*/ 4991296 h 6858000"/>
              <a:gd name="connsiteX110" fmla="*/ 6546537 w 7228763"/>
              <a:gd name="connsiteY110" fmla="*/ 5076895 h 6858000"/>
              <a:gd name="connsiteX111" fmla="*/ 6544581 w 7228763"/>
              <a:gd name="connsiteY111" fmla="*/ 5081568 h 6858000"/>
              <a:gd name="connsiteX112" fmla="*/ 6543750 w 7228763"/>
              <a:gd name="connsiteY112" fmla="*/ 5088173 h 6858000"/>
              <a:gd name="connsiteX113" fmla="*/ 6544034 w 7228763"/>
              <a:gd name="connsiteY113" fmla="*/ 5088300 h 6858000"/>
              <a:gd name="connsiteX114" fmla="*/ 6542660 w 7228763"/>
              <a:gd name="connsiteY114" fmla="*/ 5094558 h 6858000"/>
              <a:gd name="connsiteX115" fmla="*/ 6532096 w 7228763"/>
              <a:gd name="connsiteY115" fmla="*/ 5125620 h 6858000"/>
              <a:gd name="connsiteX116" fmla="*/ 6533049 w 7228763"/>
              <a:gd name="connsiteY116" fmla="*/ 5268004 h 6858000"/>
              <a:gd name="connsiteX117" fmla="*/ 6533970 w 7228763"/>
              <a:gd name="connsiteY117" fmla="*/ 5269530 h 6858000"/>
              <a:gd name="connsiteX118" fmla="*/ 6502603 w 7228763"/>
              <a:gd name="connsiteY118" fmla="*/ 5390941 h 6858000"/>
              <a:gd name="connsiteX119" fmla="*/ 6477660 w 7228763"/>
              <a:gd name="connsiteY119" fmla="*/ 5539927 h 6858000"/>
              <a:gd name="connsiteX120" fmla="*/ 6456458 w 7228763"/>
              <a:gd name="connsiteY120" fmla="*/ 5791594 h 6858000"/>
              <a:gd name="connsiteX121" fmla="*/ 6434556 w 7228763"/>
              <a:gd name="connsiteY121" fmla="*/ 5855206 h 6858000"/>
              <a:gd name="connsiteX122" fmla="*/ 6418454 w 7228763"/>
              <a:gd name="connsiteY122" fmla="*/ 5873582 h 6858000"/>
              <a:gd name="connsiteX123" fmla="*/ 6419875 w 7228763"/>
              <a:gd name="connsiteY123" fmla="*/ 5876037 h 6858000"/>
              <a:gd name="connsiteX124" fmla="*/ 6419775 w 7228763"/>
              <a:gd name="connsiteY124" fmla="*/ 5886534 h 6858000"/>
              <a:gd name="connsiteX125" fmla="*/ 6426971 w 7228763"/>
              <a:gd name="connsiteY125" fmla="*/ 5888644 h 6858000"/>
              <a:gd name="connsiteX126" fmla="*/ 6431999 w 7228763"/>
              <a:gd name="connsiteY126" fmla="*/ 5903832 h 6858000"/>
              <a:gd name="connsiteX127" fmla="*/ 6429798 w 7228763"/>
              <a:gd name="connsiteY127" fmla="*/ 5923391 h 6858000"/>
              <a:gd name="connsiteX128" fmla="*/ 6434072 w 7228763"/>
              <a:gd name="connsiteY128" fmla="*/ 6013205 h 6858000"/>
              <a:gd name="connsiteX129" fmla="*/ 6439333 w 7228763"/>
              <a:gd name="connsiteY129" fmla="*/ 6074018 h 6858000"/>
              <a:gd name="connsiteX130" fmla="*/ 6463083 w 7228763"/>
              <a:gd name="connsiteY130" fmla="*/ 6130837 h 6858000"/>
              <a:gd name="connsiteX131" fmla="*/ 6457360 w 7228763"/>
              <a:gd name="connsiteY131" fmla="*/ 6152982 h 6858000"/>
              <a:gd name="connsiteX132" fmla="*/ 6495529 w 7228763"/>
              <a:gd name="connsiteY132" fmla="*/ 6221100 h 6858000"/>
              <a:gd name="connsiteX133" fmla="*/ 6514948 w 7228763"/>
              <a:gd name="connsiteY133" fmla="*/ 6287550 h 6858000"/>
              <a:gd name="connsiteX134" fmla="*/ 6545124 w 7228763"/>
              <a:gd name="connsiteY134" fmla="*/ 6401595 h 6858000"/>
              <a:gd name="connsiteX135" fmla="*/ 6525833 w 7228763"/>
              <a:gd name="connsiteY135" fmla="*/ 6487110 h 6858000"/>
              <a:gd name="connsiteX136" fmla="*/ 6554825 w 7228763"/>
              <a:gd name="connsiteY136" fmla="*/ 6588589 h 6858000"/>
              <a:gd name="connsiteX137" fmla="*/ 6601569 w 7228763"/>
              <a:gd name="connsiteY137" fmla="*/ 6769963 h 6858000"/>
              <a:gd name="connsiteX138" fmla="*/ 6620945 w 7228763"/>
              <a:gd name="connsiteY138" fmla="*/ 6835814 h 6858000"/>
              <a:gd name="connsiteX139" fmla="*/ 6625906 w 7228763"/>
              <a:gd name="connsiteY139" fmla="*/ 6858000 h 6858000"/>
              <a:gd name="connsiteX140" fmla="*/ 723901 w 7228763"/>
              <a:gd name="connsiteY140" fmla="*/ 6858000 h 6858000"/>
              <a:gd name="connsiteX141" fmla="*/ 501961 w 7228763"/>
              <a:gd name="connsiteY141" fmla="*/ 6858000 h 6858000"/>
              <a:gd name="connsiteX142" fmla="*/ 0 w 7228763"/>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7228763" h="6858000">
                <a:moveTo>
                  <a:pt x="0" y="0"/>
                </a:moveTo>
                <a:lnTo>
                  <a:pt x="501961" y="0"/>
                </a:lnTo>
                <a:lnTo>
                  <a:pt x="723901" y="0"/>
                </a:lnTo>
                <a:lnTo>
                  <a:pt x="7228583" y="0"/>
                </a:lnTo>
                <a:lnTo>
                  <a:pt x="7228763" y="1"/>
                </a:lnTo>
                <a:lnTo>
                  <a:pt x="7221350" y="30700"/>
                </a:lnTo>
                <a:cubicBezTo>
                  <a:pt x="7216059" y="84364"/>
                  <a:pt x="7200969" y="241149"/>
                  <a:pt x="7199900" y="310025"/>
                </a:cubicBezTo>
                <a:cubicBezTo>
                  <a:pt x="7203643" y="367544"/>
                  <a:pt x="7214102" y="408251"/>
                  <a:pt x="7214938" y="443960"/>
                </a:cubicBezTo>
                <a:cubicBezTo>
                  <a:pt x="7210660" y="499397"/>
                  <a:pt x="7182360" y="604434"/>
                  <a:pt x="7174238" y="642659"/>
                </a:cubicBezTo>
                <a:cubicBezTo>
                  <a:pt x="7182965" y="657287"/>
                  <a:pt x="7155519" y="658191"/>
                  <a:pt x="7166213" y="673307"/>
                </a:cubicBezTo>
                <a:cubicBezTo>
                  <a:pt x="7166618" y="693769"/>
                  <a:pt x="7143764" y="797295"/>
                  <a:pt x="7128963" y="839641"/>
                </a:cubicBezTo>
                <a:cubicBezTo>
                  <a:pt x="7112293" y="887148"/>
                  <a:pt x="7075906" y="937731"/>
                  <a:pt x="7066183" y="958357"/>
                </a:cubicBezTo>
                <a:cubicBezTo>
                  <a:pt x="7056459" y="978983"/>
                  <a:pt x="7077843" y="936930"/>
                  <a:pt x="7070620" y="963398"/>
                </a:cubicBezTo>
                <a:cubicBezTo>
                  <a:pt x="7063399" y="989867"/>
                  <a:pt x="7031301" y="1087010"/>
                  <a:pt x="7022851" y="1117169"/>
                </a:cubicBezTo>
                <a:cubicBezTo>
                  <a:pt x="7039554" y="1118586"/>
                  <a:pt x="7009272" y="1135372"/>
                  <a:pt x="7019920" y="1144352"/>
                </a:cubicBezTo>
                <a:cubicBezTo>
                  <a:pt x="7029274" y="1150681"/>
                  <a:pt x="7022270" y="1157251"/>
                  <a:pt x="7021476" y="1164484"/>
                </a:cubicBezTo>
                <a:cubicBezTo>
                  <a:pt x="7028800" y="1173524"/>
                  <a:pt x="7015215" y="1205209"/>
                  <a:pt x="7005576" y="1213829"/>
                </a:cubicBezTo>
                <a:cubicBezTo>
                  <a:pt x="6972150" y="1235037"/>
                  <a:pt x="6996546" y="1277327"/>
                  <a:pt x="6970919" y="1294823"/>
                </a:cubicBezTo>
                <a:cubicBezTo>
                  <a:pt x="6967139" y="1300845"/>
                  <a:pt x="6965581" y="1306615"/>
                  <a:pt x="6965413" y="1312193"/>
                </a:cubicBezTo>
                <a:lnTo>
                  <a:pt x="6968106" y="1327626"/>
                </a:lnTo>
                <a:lnTo>
                  <a:pt x="6975202" y="1331644"/>
                </a:lnTo>
                <a:lnTo>
                  <a:pt x="6973366" y="1341276"/>
                </a:lnTo>
                <a:cubicBezTo>
                  <a:pt x="6973720" y="1342166"/>
                  <a:pt x="6974074" y="1343055"/>
                  <a:pt x="6974428" y="1343945"/>
                </a:cubicBezTo>
                <a:cubicBezTo>
                  <a:pt x="6976493" y="1349040"/>
                  <a:pt x="6978286" y="1354080"/>
                  <a:pt x="6978971" y="1359134"/>
                </a:cubicBezTo>
                <a:cubicBezTo>
                  <a:pt x="6974288" y="1373109"/>
                  <a:pt x="6958295" y="1397612"/>
                  <a:pt x="6946335" y="1427803"/>
                </a:cubicBezTo>
                <a:cubicBezTo>
                  <a:pt x="6924178" y="1460349"/>
                  <a:pt x="6924483" y="1505076"/>
                  <a:pt x="6907208" y="1540278"/>
                </a:cubicBezTo>
                <a:lnTo>
                  <a:pt x="6901698" y="1547262"/>
                </a:lnTo>
                <a:lnTo>
                  <a:pt x="6902877" y="1577056"/>
                </a:lnTo>
                <a:cubicBezTo>
                  <a:pt x="6907187" y="1582205"/>
                  <a:pt x="6908314" y="1589568"/>
                  <a:pt x="6904067" y="1595898"/>
                </a:cubicBezTo>
                <a:lnTo>
                  <a:pt x="6891817" y="1703726"/>
                </a:lnTo>
                <a:cubicBezTo>
                  <a:pt x="6890892" y="1739332"/>
                  <a:pt x="6882506" y="1754453"/>
                  <a:pt x="6898520" y="1809535"/>
                </a:cubicBezTo>
                <a:cubicBezTo>
                  <a:pt x="6919736" y="1868036"/>
                  <a:pt x="6890400" y="1952670"/>
                  <a:pt x="6897783" y="2018310"/>
                </a:cubicBezTo>
                <a:cubicBezTo>
                  <a:pt x="6868750" y="2053162"/>
                  <a:pt x="6894827" y="2034561"/>
                  <a:pt x="6887647" y="2071355"/>
                </a:cubicBezTo>
                <a:lnTo>
                  <a:pt x="6888952" y="2141166"/>
                </a:lnTo>
                <a:lnTo>
                  <a:pt x="6887101" y="2154548"/>
                </a:lnTo>
                <a:lnTo>
                  <a:pt x="6880519" y="2158153"/>
                </a:lnTo>
                <a:lnTo>
                  <a:pt x="6873389" y="2178174"/>
                </a:lnTo>
                <a:cubicBezTo>
                  <a:pt x="6871658" y="2185696"/>
                  <a:pt x="6870890" y="2193828"/>
                  <a:pt x="6871679" y="2202858"/>
                </a:cubicBezTo>
                <a:cubicBezTo>
                  <a:pt x="6884787" y="2232772"/>
                  <a:pt x="6852680" y="2283357"/>
                  <a:pt x="6870321" y="2320214"/>
                </a:cubicBezTo>
                <a:cubicBezTo>
                  <a:pt x="6868006" y="2355906"/>
                  <a:pt x="6861023" y="2394678"/>
                  <a:pt x="6857787" y="2417011"/>
                </a:cubicBezTo>
                <a:cubicBezTo>
                  <a:pt x="6846931" y="2426377"/>
                  <a:pt x="6863720" y="2456509"/>
                  <a:pt x="6850905" y="2454207"/>
                </a:cubicBezTo>
                <a:cubicBezTo>
                  <a:pt x="6856659" y="2464947"/>
                  <a:pt x="6853850" y="2476105"/>
                  <a:pt x="6848900" y="2487203"/>
                </a:cubicBezTo>
                <a:lnTo>
                  <a:pt x="6837487" y="2512282"/>
                </a:lnTo>
                <a:cubicBezTo>
                  <a:pt x="6837823" y="2512961"/>
                  <a:pt x="6838158" y="2513640"/>
                  <a:pt x="6838494" y="2514318"/>
                </a:cubicBezTo>
                <a:cubicBezTo>
                  <a:pt x="6846991" y="2534324"/>
                  <a:pt x="6855486" y="2554328"/>
                  <a:pt x="6863982" y="2574334"/>
                </a:cubicBezTo>
                <a:lnTo>
                  <a:pt x="6862893" y="2579877"/>
                </a:lnTo>
                <a:cubicBezTo>
                  <a:pt x="6862738" y="2585644"/>
                  <a:pt x="6863120" y="2603388"/>
                  <a:pt x="6863047" y="2608928"/>
                </a:cubicBezTo>
                <a:lnTo>
                  <a:pt x="6862462" y="2613111"/>
                </a:lnTo>
                <a:lnTo>
                  <a:pt x="6854084" y="2621996"/>
                </a:lnTo>
                <a:lnTo>
                  <a:pt x="6856559" y="2634265"/>
                </a:lnTo>
                <a:lnTo>
                  <a:pt x="6847985" y="2647237"/>
                </a:lnTo>
                <a:cubicBezTo>
                  <a:pt x="6850226" y="2648158"/>
                  <a:pt x="6852294" y="2649356"/>
                  <a:pt x="6854115" y="2650786"/>
                </a:cubicBezTo>
                <a:lnTo>
                  <a:pt x="6859942" y="2661993"/>
                </a:lnTo>
                <a:lnTo>
                  <a:pt x="6851884" y="2670949"/>
                </a:lnTo>
                <a:cubicBezTo>
                  <a:pt x="6864376" y="2672007"/>
                  <a:pt x="6849871" y="2681695"/>
                  <a:pt x="6846115" y="2690255"/>
                </a:cubicBezTo>
                <a:lnTo>
                  <a:pt x="6846964" y="2695683"/>
                </a:lnTo>
                <a:lnTo>
                  <a:pt x="6836011" y="2713964"/>
                </a:lnTo>
                <a:lnTo>
                  <a:pt x="6830478" y="2730175"/>
                </a:lnTo>
                <a:lnTo>
                  <a:pt x="6841091" y="2763497"/>
                </a:lnTo>
                <a:lnTo>
                  <a:pt x="6803520" y="3051539"/>
                </a:lnTo>
                <a:cubicBezTo>
                  <a:pt x="6790420" y="3165645"/>
                  <a:pt x="6749912" y="3216611"/>
                  <a:pt x="6733280" y="3335396"/>
                </a:cubicBezTo>
                <a:lnTo>
                  <a:pt x="6735884" y="3456509"/>
                </a:lnTo>
                <a:lnTo>
                  <a:pt x="6715764" y="3531827"/>
                </a:lnTo>
                <a:lnTo>
                  <a:pt x="6730329" y="3570877"/>
                </a:lnTo>
                <a:lnTo>
                  <a:pt x="6727426" y="3583849"/>
                </a:lnTo>
                <a:lnTo>
                  <a:pt x="6718706" y="3592763"/>
                </a:lnTo>
                <a:cubicBezTo>
                  <a:pt x="6707946" y="3613948"/>
                  <a:pt x="6713985" y="3641245"/>
                  <a:pt x="6693350" y="3653485"/>
                </a:cubicBezTo>
                <a:cubicBezTo>
                  <a:pt x="6688922" y="3659316"/>
                  <a:pt x="6686748" y="3664985"/>
                  <a:pt x="6685983" y="3670528"/>
                </a:cubicBezTo>
                <a:lnTo>
                  <a:pt x="6687033" y="3685990"/>
                </a:lnTo>
                <a:lnTo>
                  <a:pt x="6693711" y="3690283"/>
                </a:lnTo>
                <a:lnTo>
                  <a:pt x="6690843" y="3699787"/>
                </a:lnTo>
                <a:cubicBezTo>
                  <a:pt x="6691104" y="3700686"/>
                  <a:pt x="6691364" y="3701586"/>
                  <a:pt x="6691624" y="3702486"/>
                </a:cubicBezTo>
                <a:cubicBezTo>
                  <a:pt x="6693145" y="3707637"/>
                  <a:pt x="6694400" y="3712728"/>
                  <a:pt x="6694549" y="3717784"/>
                </a:cubicBezTo>
                <a:cubicBezTo>
                  <a:pt x="6659304" y="3711701"/>
                  <a:pt x="6689997" y="3759789"/>
                  <a:pt x="6662489" y="3746229"/>
                </a:cubicBezTo>
                <a:cubicBezTo>
                  <a:pt x="6642637" y="3780750"/>
                  <a:pt x="6605132" y="3867558"/>
                  <a:pt x="6575429" y="3924910"/>
                </a:cubicBezTo>
                <a:lnTo>
                  <a:pt x="6538994" y="3989353"/>
                </a:lnTo>
                <a:lnTo>
                  <a:pt x="6535698" y="4033899"/>
                </a:lnTo>
                <a:cubicBezTo>
                  <a:pt x="6533175" y="4070470"/>
                  <a:pt x="6530536" y="4110146"/>
                  <a:pt x="6527053" y="4142250"/>
                </a:cubicBezTo>
                <a:cubicBezTo>
                  <a:pt x="6519001" y="4200007"/>
                  <a:pt x="6506061" y="4278998"/>
                  <a:pt x="6501843" y="4329442"/>
                </a:cubicBezTo>
                <a:cubicBezTo>
                  <a:pt x="6495642" y="4381764"/>
                  <a:pt x="6492993" y="4433012"/>
                  <a:pt x="6489841" y="4456184"/>
                </a:cubicBezTo>
                <a:lnTo>
                  <a:pt x="6482918" y="4468478"/>
                </a:lnTo>
                <a:lnTo>
                  <a:pt x="6484019" y="4469862"/>
                </a:lnTo>
                <a:cubicBezTo>
                  <a:pt x="6485835" y="4476321"/>
                  <a:pt x="6484493" y="4480555"/>
                  <a:pt x="6481759" y="4483797"/>
                </a:cubicBezTo>
                <a:lnTo>
                  <a:pt x="6477370" y="4487091"/>
                </a:lnTo>
                <a:lnTo>
                  <a:pt x="6474598" y="4496728"/>
                </a:lnTo>
                <a:lnTo>
                  <a:pt x="6465848" y="4515918"/>
                </a:lnTo>
                <a:cubicBezTo>
                  <a:pt x="6466332" y="4517049"/>
                  <a:pt x="6466814" y="4518182"/>
                  <a:pt x="6467296" y="4519316"/>
                </a:cubicBezTo>
                <a:lnTo>
                  <a:pt x="6458903" y="4547957"/>
                </a:lnTo>
                <a:lnTo>
                  <a:pt x="6460248" y="4548262"/>
                </a:lnTo>
                <a:cubicBezTo>
                  <a:pt x="6463078" y="4549595"/>
                  <a:pt x="6464808" y="4551811"/>
                  <a:pt x="6464276" y="4555939"/>
                </a:cubicBezTo>
                <a:cubicBezTo>
                  <a:pt x="6486531" y="4548276"/>
                  <a:pt x="6472165" y="4557977"/>
                  <a:pt x="6468635" y="4570815"/>
                </a:cubicBezTo>
                <a:cubicBezTo>
                  <a:pt x="6472622" y="4583801"/>
                  <a:pt x="6485098" y="4622347"/>
                  <a:pt x="6488206" y="4633846"/>
                </a:cubicBezTo>
                <a:lnTo>
                  <a:pt x="6487272" y="4639816"/>
                </a:lnTo>
                <a:lnTo>
                  <a:pt x="6487581" y="4639923"/>
                </a:lnTo>
                <a:cubicBezTo>
                  <a:pt x="6488082" y="4641190"/>
                  <a:pt x="6488037" y="4643141"/>
                  <a:pt x="6487249" y="4646192"/>
                </a:cubicBezTo>
                <a:lnTo>
                  <a:pt x="6485570" y="4650706"/>
                </a:lnTo>
                <a:lnTo>
                  <a:pt x="6483759" y="4662290"/>
                </a:lnTo>
                <a:cubicBezTo>
                  <a:pt x="6484278" y="4663587"/>
                  <a:pt x="6484797" y="4664883"/>
                  <a:pt x="6485315" y="4666180"/>
                </a:cubicBezTo>
                <a:lnTo>
                  <a:pt x="6489077" y="4667585"/>
                </a:lnTo>
                <a:lnTo>
                  <a:pt x="6488467" y="4668660"/>
                </a:lnTo>
                <a:cubicBezTo>
                  <a:pt x="6480300" y="4676831"/>
                  <a:pt x="6469898" y="4679345"/>
                  <a:pt x="6496179" y="4689807"/>
                </a:cubicBezTo>
                <a:cubicBezTo>
                  <a:pt x="6482141" y="4708535"/>
                  <a:pt x="6498545" y="4712235"/>
                  <a:pt x="6500957" y="4737890"/>
                </a:cubicBezTo>
                <a:cubicBezTo>
                  <a:pt x="6488706" y="4748600"/>
                  <a:pt x="6491350" y="4757223"/>
                  <a:pt x="6498641" y="4765657"/>
                </a:cubicBezTo>
                <a:cubicBezTo>
                  <a:pt x="6490164" y="4790618"/>
                  <a:pt x="6498852" y="4813399"/>
                  <a:pt x="6497829" y="4841463"/>
                </a:cubicBezTo>
                <a:lnTo>
                  <a:pt x="6521578" y="4969863"/>
                </a:lnTo>
                <a:lnTo>
                  <a:pt x="6518695" y="4974028"/>
                </a:lnTo>
                <a:cubicBezTo>
                  <a:pt x="6517064" y="4976933"/>
                  <a:pt x="6516439" y="4978909"/>
                  <a:pt x="6516513" y="4980318"/>
                </a:cubicBezTo>
                <a:lnTo>
                  <a:pt x="6516763" y="4980501"/>
                </a:lnTo>
                <a:lnTo>
                  <a:pt x="6514121" y="4986338"/>
                </a:lnTo>
                <a:lnTo>
                  <a:pt x="6511173" y="4991296"/>
                </a:lnTo>
                <a:cubicBezTo>
                  <a:pt x="6522961" y="5019829"/>
                  <a:pt x="6534748" y="5048361"/>
                  <a:pt x="6546537" y="5076895"/>
                </a:cubicBezTo>
                <a:lnTo>
                  <a:pt x="6544581" y="5081568"/>
                </a:lnTo>
                <a:cubicBezTo>
                  <a:pt x="6543589" y="5084748"/>
                  <a:pt x="6543387" y="5086810"/>
                  <a:pt x="6543750" y="5088173"/>
                </a:cubicBezTo>
                <a:lnTo>
                  <a:pt x="6544034" y="5088300"/>
                </a:lnTo>
                <a:lnTo>
                  <a:pt x="6542660" y="5094558"/>
                </a:lnTo>
                <a:cubicBezTo>
                  <a:pt x="6539647" y="5105196"/>
                  <a:pt x="6536055" y="5115626"/>
                  <a:pt x="6532096" y="5125620"/>
                </a:cubicBezTo>
                <a:cubicBezTo>
                  <a:pt x="6530494" y="5154527"/>
                  <a:pt x="6532737" y="5244020"/>
                  <a:pt x="6533049" y="5268004"/>
                </a:cubicBezTo>
                <a:cubicBezTo>
                  <a:pt x="6533356" y="5268513"/>
                  <a:pt x="6533664" y="5269021"/>
                  <a:pt x="6533970" y="5269530"/>
                </a:cubicBezTo>
                <a:lnTo>
                  <a:pt x="6502603" y="5390941"/>
                </a:lnTo>
                <a:cubicBezTo>
                  <a:pt x="6487576" y="5438194"/>
                  <a:pt x="6471524" y="5465286"/>
                  <a:pt x="6477660" y="5539927"/>
                </a:cubicBezTo>
                <a:cubicBezTo>
                  <a:pt x="6469926" y="5610775"/>
                  <a:pt x="6461800" y="5740573"/>
                  <a:pt x="6456458" y="5791594"/>
                </a:cubicBezTo>
                <a:cubicBezTo>
                  <a:pt x="6427890" y="5787060"/>
                  <a:pt x="6468179" y="5849672"/>
                  <a:pt x="6434556" y="5855206"/>
                </a:cubicBezTo>
                <a:cubicBezTo>
                  <a:pt x="6436026" y="5860240"/>
                  <a:pt x="6415712" y="5868910"/>
                  <a:pt x="6418454" y="5873582"/>
                </a:cubicBezTo>
                <a:cubicBezTo>
                  <a:pt x="6418927" y="5874401"/>
                  <a:pt x="6419401" y="5875218"/>
                  <a:pt x="6419875" y="5876037"/>
                </a:cubicBezTo>
                <a:lnTo>
                  <a:pt x="6419775" y="5886534"/>
                </a:lnTo>
                <a:lnTo>
                  <a:pt x="6426971" y="5888644"/>
                </a:lnTo>
                <a:cubicBezTo>
                  <a:pt x="6428647" y="5893707"/>
                  <a:pt x="6430322" y="5898769"/>
                  <a:pt x="6431999" y="5903832"/>
                </a:cubicBezTo>
                <a:cubicBezTo>
                  <a:pt x="6432764" y="5909651"/>
                  <a:pt x="6432285" y="5916068"/>
                  <a:pt x="6429798" y="5923391"/>
                </a:cubicBezTo>
                <a:cubicBezTo>
                  <a:pt x="6409104" y="5948880"/>
                  <a:pt x="6461339" y="5981626"/>
                  <a:pt x="6434072" y="6013205"/>
                </a:cubicBezTo>
                <a:cubicBezTo>
                  <a:pt x="6426624" y="6024901"/>
                  <a:pt x="6431095" y="6066777"/>
                  <a:pt x="6439333" y="6074018"/>
                </a:cubicBezTo>
                <a:cubicBezTo>
                  <a:pt x="6439795" y="6081731"/>
                  <a:pt x="6453428" y="6126985"/>
                  <a:pt x="6463083" y="6130837"/>
                </a:cubicBezTo>
                <a:cubicBezTo>
                  <a:pt x="6474368" y="6137057"/>
                  <a:pt x="6441750" y="6156330"/>
                  <a:pt x="6457360" y="6152982"/>
                </a:cubicBezTo>
                <a:cubicBezTo>
                  <a:pt x="6454563" y="6186619"/>
                  <a:pt x="6497804" y="6191636"/>
                  <a:pt x="6495529" y="6221100"/>
                </a:cubicBezTo>
                <a:cubicBezTo>
                  <a:pt x="6497396" y="6222126"/>
                  <a:pt x="6506682" y="6257468"/>
                  <a:pt x="6514948" y="6287550"/>
                </a:cubicBezTo>
                <a:cubicBezTo>
                  <a:pt x="6523215" y="6317632"/>
                  <a:pt x="6556102" y="6391312"/>
                  <a:pt x="6545124" y="6401595"/>
                </a:cubicBezTo>
                <a:cubicBezTo>
                  <a:pt x="6546214" y="6423902"/>
                  <a:pt x="6525024" y="6432919"/>
                  <a:pt x="6525833" y="6487110"/>
                </a:cubicBezTo>
                <a:cubicBezTo>
                  <a:pt x="6547115" y="6574474"/>
                  <a:pt x="6547900" y="6553611"/>
                  <a:pt x="6554825" y="6588589"/>
                </a:cubicBezTo>
                <a:cubicBezTo>
                  <a:pt x="6583783" y="6637976"/>
                  <a:pt x="6536155" y="6687723"/>
                  <a:pt x="6601569" y="6769963"/>
                </a:cubicBezTo>
                <a:cubicBezTo>
                  <a:pt x="6623036" y="6819284"/>
                  <a:pt x="6607516" y="6817955"/>
                  <a:pt x="6620945" y="6835814"/>
                </a:cubicBezTo>
                <a:lnTo>
                  <a:pt x="6625906" y="6858000"/>
                </a:lnTo>
                <a:lnTo>
                  <a:pt x="723901" y="6858000"/>
                </a:lnTo>
                <a:lnTo>
                  <a:pt x="50196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A5BC86BD-123F-4F05-A0A0-F5CC512480BF}"/>
              </a:ext>
            </a:extLst>
          </p:cNvPr>
          <p:cNvSpPr>
            <a:spLocks noGrp="1"/>
          </p:cNvSpPr>
          <p:nvPr>
            <p:ph type="title"/>
          </p:nvPr>
        </p:nvSpPr>
        <p:spPr>
          <a:xfrm>
            <a:off x="1137143" y="365185"/>
            <a:ext cx="9660253" cy="1426234"/>
          </a:xfrm>
        </p:spPr>
        <p:txBody>
          <a:bodyPr>
            <a:normAutofit/>
          </a:bodyPr>
          <a:lstStyle/>
          <a:p>
            <a:r>
              <a:rPr lang="it-IT">
                <a:ea typeface="+mj-lt"/>
                <a:cs typeface="+mj-lt"/>
              </a:rPr>
              <a:t>THE FALL OF THE TWO FORTRESSES</a:t>
            </a:r>
            <a:endParaRPr lang="it-IT"/>
          </a:p>
        </p:txBody>
      </p:sp>
      <p:sp>
        <p:nvSpPr>
          <p:cNvPr id="3" name="Segnaposto contenuto 2">
            <a:extLst>
              <a:ext uri="{FF2B5EF4-FFF2-40B4-BE49-F238E27FC236}">
                <a16:creationId xmlns:a16="http://schemas.microsoft.com/office/drawing/2014/main" id="{CB3267A1-FD46-4AFD-B175-A347C3F3B739}"/>
              </a:ext>
            </a:extLst>
          </p:cNvPr>
          <p:cNvSpPr>
            <a:spLocks noGrp="1"/>
          </p:cNvSpPr>
          <p:nvPr>
            <p:ph idx="1"/>
          </p:nvPr>
        </p:nvSpPr>
        <p:spPr>
          <a:xfrm>
            <a:off x="130729" y="1796850"/>
            <a:ext cx="7286764" cy="3896810"/>
          </a:xfrm>
        </p:spPr>
        <p:txBody>
          <a:bodyPr vert="horz" lIns="91440" tIns="45720" rIns="91440" bIns="45720" rtlCol="0" anchor="t">
            <a:noAutofit/>
          </a:bodyPr>
          <a:lstStyle/>
          <a:p>
            <a:pPr marL="0" indent="0">
              <a:lnSpc>
                <a:spcPct val="90000"/>
              </a:lnSpc>
              <a:buNone/>
            </a:pPr>
            <a:r>
              <a:rPr lang="it-IT">
                <a:latin typeface="Arial"/>
                <a:ea typeface="+mn-lt"/>
                <a:cs typeface="+mn-lt"/>
              </a:rPr>
              <a:t>The Natural Park of the </a:t>
            </a:r>
            <a:r>
              <a:rPr lang="it-IT" err="1">
                <a:latin typeface="Arial"/>
                <a:ea typeface="+mn-lt"/>
                <a:cs typeface="+mn-lt"/>
              </a:rPr>
              <a:t>cascade</a:t>
            </a:r>
            <a:r>
              <a:rPr lang="it-IT">
                <a:latin typeface="Arial"/>
                <a:ea typeface="+mn-lt"/>
                <a:cs typeface="+mn-lt"/>
              </a:rPr>
              <a:t> of the </a:t>
            </a:r>
            <a:r>
              <a:rPr lang="it-IT" err="1">
                <a:latin typeface="Arial"/>
                <a:ea typeface="+mn-lt"/>
                <a:cs typeface="+mn-lt"/>
              </a:rPr>
              <a:t>two</a:t>
            </a:r>
            <a:r>
              <a:rPr lang="it-IT">
                <a:latin typeface="Arial"/>
                <a:ea typeface="+mn-lt"/>
                <a:cs typeface="+mn-lt"/>
              </a:rPr>
              <a:t> </a:t>
            </a:r>
            <a:r>
              <a:rPr lang="it-IT" err="1">
                <a:latin typeface="Arial"/>
                <a:ea typeface="+mn-lt"/>
                <a:cs typeface="+mn-lt"/>
              </a:rPr>
              <a:t>fortresses</a:t>
            </a:r>
            <a:r>
              <a:rPr lang="it-IT">
                <a:latin typeface="Arial"/>
                <a:ea typeface="+mn-lt"/>
                <a:cs typeface="+mn-lt"/>
              </a:rPr>
              <a:t> </a:t>
            </a:r>
            <a:r>
              <a:rPr lang="it-IT" err="1">
                <a:latin typeface="Arial"/>
                <a:ea typeface="+mn-lt"/>
                <a:cs typeface="+mn-lt"/>
              </a:rPr>
              <a:t>is</a:t>
            </a:r>
            <a:r>
              <a:rPr lang="it-IT">
                <a:latin typeface="Arial"/>
                <a:ea typeface="+mn-lt"/>
                <a:cs typeface="+mn-lt"/>
              </a:rPr>
              <a:t> a </a:t>
            </a:r>
            <a:r>
              <a:rPr lang="it-IT" err="1">
                <a:latin typeface="Arial"/>
                <a:ea typeface="+mn-lt"/>
                <a:cs typeface="+mn-lt"/>
              </a:rPr>
              <a:t>fantastic</a:t>
            </a:r>
            <a:r>
              <a:rPr lang="it-IT">
                <a:latin typeface="Arial"/>
                <a:ea typeface="+mn-lt"/>
                <a:cs typeface="+mn-lt"/>
              </a:rPr>
              <a:t> are. The </a:t>
            </a:r>
            <a:r>
              <a:rPr lang="it-IT" err="1">
                <a:latin typeface="Arial"/>
                <a:ea typeface="+mn-lt"/>
                <a:cs typeface="+mn-lt"/>
              </a:rPr>
              <a:t>waterfall</a:t>
            </a:r>
            <a:r>
              <a:rPr lang="it-IT">
                <a:latin typeface="Arial"/>
                <a:ea typeface="+mn-lt"/>
                <a:cs typeface="+mn-lt"/>
              </a:rPr>
              <a:t> </a:t>
            </a:r>
            <a:r>
              <a:rPr lang="it-IT" err="1">
                <a:latin typeface="Arial"/>
                <a:ea typeface="+mn-lt"/>
                <a:cs typeface="+mn-lt"/>
              </a:rPr>
              <a:t>is</a:t>
            </a:r>
            <a:r>
              <a:rPr lang="it-IT">
                <a:latin typeface="Arial"/>
                <a:ea typeface="+mn-lt"/>
                <a:cs typeface="+mn-lt"/>
              </a:rPr>
              <a:t> </a:t>
            </a:r>
            <a:r>
              <a:rPr lang="it-IT" err="1">
                <a:latin typeface="Arial"/>
                <a:ea typeface="+mn-lt"/>
                <a:cs typeface="+mn-lt"/>
              </a:rPr>
              <a:t>spectacular</a:t>
            </a:r>
            <a:r>
              <a:rPr lang="it-IT">
                <a:latin typeface="Arial"/>
                <a:ea typeface="+mn-lt"/>
                <a:cs typeface="+mn-lt"/>
              </a:rPr>
              <a:t>.</a:t>
            </a:r>
            <a:endParaRPr lang="it-IT">
              <a:latin typeface="Arial"/>
              <a:cs typeface="Arial"/>
            </a:endParaRPr>
          </a:p>
          <a:p>
            <a:pPr marL="0" indent="0">
              <a:lnSpc>
                <a:spcPct val="90000"/>
              </a:lnSpc>
              <a:buNone/>
            </a:pPr>
            <a:r>
              <a:rPr lang="it-IT">
                <a:latin typeface="Arial"/>
                <a:ea typeface="+mn-lt"/>
                <a:cs typeface="+mn-lt"/>
              </a:rPr>
              <a:t>The </a:t>
            </a:r>
            <a:r>
              <a:rPr lang="it-IT" err="1">
                <a:latin typeface="Arial"/>
                <a:ea typeface="+mn-lt"/>
                <a:cs typeface="+mn-lt"/>
              </a:rPr>
              <a:t>waterfall</a:t>
            </a:r>
            <a:r>
              <a:rPr lang="it-IT">
                <a:latin typeface="Arial"/>
                <a:ea typeface="+mn-lt"/>
                <a:cs typeface="+mn-lt"/>
              </a:rPr>
              <a:t> of the </a:t>
            </a:r>
            <a:r>
              <a:rPr lang="it-IT" err="1">
                <a:latin typeface="Arial"/>
                <a:ea typeface="+mn-lt"/>
                <a:cs typeface="+mn-lt"/>
              </a:rPr>
              <a:t>river</a:t>
            </a:r>
            <a:r>
              <a:rPr lang="it-IT">
                <a:latin typeface="Arial"/>
                <a:ea typeface="+mn-lt"/>
                <a:cs typeface="+mn-lt"/>
              </a:rPr>
              <a:t> with </a:t>
            </a:r>
            <a:r>
              <a:rPr lang="it-IT" err="1">
                <a:latin typeface="Arial"/>
                <a:ea typeface="+mn-lt"/>
                <a:cs typeface="+mn-lt"/>
              </a:rPr>
              <a:t>its</a:t>
            </a:r>
            <a:r>
              <a:rPr lang="it-IT">
                <a:latin typeface="Arial"/>
                <a:ea typeface="+mn-lt"/>
                <a:cs typeface="+mn-lt"/>
              </a:rPr>
              <a:t> </a:t>
            </a:r>
            <a:r>
              <a:rPr lang="it-IT" err="1">
                <a:latin typeface="Arial"/>
                <a:ea typeface="+mn-lt"/>
                <a:cs typeface="+mn-lt"/>
              </a:rPr>
              <a:t>erosion</a:t>
            </a:r>
            <a:r>
              <a:rPr lang="it-IT">
                <a:latin typeface="Arial"/>
                <a:ea typeface="+mn-lt"/>
                <a:cs typeface="+mn-lt"/>
              </a:rPr>
              <a:t> </a:t>
            </a:r>
            <a:r>
              <a:rPr lang="it-IT" err="1">
                <a:latin typeface="Arial"/>
                <a:ea typeface="+mn-lt"/>
                <a:cs typeface="+mn-lt"/>
              </a:rPr>
              <a:t>has</a:t>
            </a:r>
            <a:r>
              <a:rPr lang="it-IT">
                <a:latin typeface="Arial"/>
                <a:ea typeface="+mn-lt"/>
                <a:cs typeface="+mn-lt"/>
              </a:rPr>
              <a:t> </a:t>
            </a:r>
            <a:r>
              <a:rPr lang="it-IT" err="1">
                <a:latin typeface="Arial"/>
                <a:ea typeface="+mn-lt"/>
                <a:cs typeface="+mn-lt"/>
              </a:rPr>
              <a:t>formed</a:t>
            </a:r>
            <a:r>
              <a:rPr lang="it-IT">
                <a:latin typeface="Arial"/>
                <a:ea typeface="+mn-lt"/>
                <a:cs typeface="+mn-lt"/>
              </a:rPr>
              <a:t> a large </a:t>
            </a:r>
            <a:r>
              <a:rPr lang="it-IT" err="1">
                <a:latin typeface="Arial"/>
                <a:ea typeface="+mn-lt"/>
                <a:cs typeface="+mn-lt"/>
              </a:rPr>
              <a:t>puddle</a:t>
            </a:r>
            <a:r>
              <a:rPr lang="it-IT">
                <a:latin typeface="Arial"/>
                <a:ea typeface="+mn-lt"/>
                <a:cs typeface="+mn-lt"/>
              </a:rPr>
              <a:t> in the </a:t>
            </a:r>
            <a:r>
              <a:rPr lang="it-IT" err="1">
                <a:latin typeface="Arial"/>
                <a:ea typeface="+mn-lt"/>
                <a:cs typeface="+mn-lt"/>
              </a:rPr>
              <a:t>calcareous</a:t>
            </a:r>
            <a:r>
              <a:rPr lang="it-IT">
                <a:latin typeface="Arial"/>
                <a:ea typeface="+mn-lt"/>
                <a:cs typeface="+mn-lt"/>
              </a:rPr>
              <a:t> rocks. In the pool,</a:t>
            </a:r>
            <a:endParaRPr lang="it-IT">
              <a:latin typeface="Arial"/>
              <a:cs typeface="Arial"/>
            </a:endParaRPr>
          </a:p>
          <a:p>
            <a:pPr marL="0" indent="0">
              <a:lnSpc>
                <a:spcPct val="90000"/>
              </a:lnSpc>
              <a:buNone/>
            </a:pPr>
            <a:r>
              <a:rPr lang="it-IT" err="1">
                <a:latin typeface="Arial"/>
                <a:ea typeface="+mn-lt"/>
                <a:cs typeface="+mn-lt"/>
              </a:rPr>
              <a:t>covered</a:t>
            </a:r>
            <a:r>
              <a:rPr lang="it-IT">
                <a:latin typeface="Arial"/>
                <a:ea typeface="+mn-lt"/>
                <a:cs typeface="+mn-lt"/>
              </a:rPr>
              <a:t> with </a:t>
            </a:r>
            <a:r>
              <a:rPr lang="it-IT" err="1">
                <a:latin typeface="Arial"/>
                <a:ea typeface="+mn-lt"/>
                <a:cs typeface="+mn-lt"/>
              </a:rPr>
              <a:t>vegetation</a:t>
            </a:r>
            <a:r>
              <a:rPr lang="it-IT">
                <a:latin typeface="Arial"/>
                <a:ea typeface="+mn-lt"/>
                <a:cs typeface="+mn-lt"/>
              </a:rPr>
              <a:t>, </a:t>
            </a:r>
            <a:r>
              <a:rPr lang="it-IT" err="1">
                <a:latin typeface="Arial"/>
                <a:ea typeface="+mn-lt"/>
                <a:cs typeface="+mn-lt"/>
              </a:rPr>
              <a:t>there</a:t>
            </a:r>
            <a:r>
              <a:rPr lang="it-IT">
                <a:latin typeface="Arial"/>
                <a:ea typeface="+mn-lt"/>
                <a:cs typeface="+mn-lt"/>
              </a:rPr>
              <a:t> </a:t>
            </a:r>
            <a:r>
              <a:rPr lang="it-IT" err="1">
                <a:latin typeface="Arial"/>
                <a:ea typeface="+mn-lt"/>
                <a:cs typeface="+mn-lt"/>
              </a:rPr>
              <a:t>is</a:t>
            </a:r>
            <a:r>
              <a:rPr lang="it-IT">
                <a:latin typeface="Arial"/>
                <a:ea typeface="+mn-lt"/>
                <a:cs typeface="+mn-lt"/>
              </a:rPr>
              <a:t> a </a:t>
            </a:r>
            <a:r>
              <a:rPr lang="it-IT" err="1">
                <a:latin typeface="Arial"/>
                <a:ea typeface="+mn-lt"/>
                <a:cs typeface="+mn-lt"/>
              </a:rPr>
              <a:t>swarm</a:t>
            </a:r>
            <a:r>
              <a:rPr lang="it-IT">
                <a:latin typeface="Arial"/>
                <a:ea typeface="+mn-lt"/>
                <a:cs typeface="+mn-lt"/>
              </a:rPr>
              <a:t> of </a:t>
            </a:r>
            <a:r>
              <a:rPr lang="it-IT" err="1">
                <a:latin typeface="Arial"/>
                <a:ea typeface="+mn-lt"/>
                <a:cs typeface="+mn-lt"/>
              </a:rPr>
              <a:t>insects</a:t>
            </a:r>
            <a:r>
              <a:rPr lang="it-IT">
                <a:latin typeface="Arial"/>
                <a:ea typeface="+mn-lt"/>
                <a:cs typeface="+mn-lt"/>
              </a:rPr>
              <a:t> and </a:t>
            </a:r>
            <a:r>
              <a:rPr lang="it-IT" err="1">
                <a:latin typeface="Arial"/>
                <a:ea typeface="+mn-lt"/>
                <a:cs typeface="+mn-lt"/>
              </a:rPr>
              <a:t>amphibians</a:t>
            </a:r>
            <a:r>
              <a:rPr lang="it-IT">
                <a:latin typeface="Arial"/>
                <a:ea typeface="+mn-lt"/>
                <a:cs typeface="+mn-lt"/>
              </a:rPr>
              <a:t> and a </a:t>
            </a:r>
            <a:r>
              <a:rPr lang="it-IT" err="1">
                <a:latin typeface="Arial"/>
                <a:ea typeface="+mn-lt"/>
                <a:cs typeface="+mn-lt"/>
              </a:rPr>
              <a:t>going</a:t>
            </a:r>
            <a:r>
              <a:rPr lang="it-IT">
                <a:latin typeface="Arial"/>
                <a:ea typeface="+mn-lt"/>
                <a:cs typeface="+mn-lt"/>
              </a:rPr>
              <a:t> of </a:t>
            </a:r>
            <a:r>
              <a:rPr lang="it-IT" err="1">
                <a:latin typeface="Arial"/>
                <a:ea typeface="+mn-lt"/>
                <a:cs typeface="+mn-lt"/>
              </a:rPr>
              <a:t>birds</a:t>
            </a:r>
            <a:r>
              <a:rPr lang="it-IT">
                <a:latin typeface="Arial"/>
                <a:ea typeface="+mn-lt"/>
                <a:cs typeface="+mn-lt"/>
              </a:rPr>
              <a:t> come to drink. </a:t>
            </a:r>
            <a:r>
              <a:rPr lang="it-IT" err="1">
                <a:latin typeface="Arial"/>
                <a:ea typeface="+mn-lt"/>
                <a:cs typeface="+mn-lt"/>
              </a:rPr>
              <a:t>Around</a:t>
            </a:r>
            <a:r>
              <a:rPr lang="it-IT">
                <a:latin typeface="Arial"/>
                <a:ea typeface="+mn-lt"/>
                <a:cs typeface="+mn-lt"/>
              </a:rPr>
              <a:t> </a:t>
            </a:r>
            <a:r>
              <a:rPr lang="it-IT" err="1">
                <a:latin typeface="Arial"/>
                <a:ea typeface="+mn-lt"/>
                <a:cs typeface="+mn-lt"/>
              </a:rPr>
              <a:t>it</a:t>
            </a:r>
            <a:r>
              <a:rPr lang="it-IT">
                <a:latin typeface="Arial"/>
                <a:ea typeface="+mn-lt"/>
                <a:cs typeface="+mn-lt"/>
              </a:rPr>
              <a:t> </a:t>
            </a:r>
            <a:r>
              <a:rPr lang="it-IT" err="1">
                <a:latin typeface="Arial"/>
                <a:ea typeface="+mn-lt"/>
                <a:cs typeface="+mn-lt"/>
              </a:rPr>
              <a:t>there</a:t>
            </a:r>
            <a:r>
              <a:rPr lang="it-IT">
                <a:latin typeface="Arial"/>
                <a:ea typeface="+mn-lt"/>
                <a:cs typeface="+mn-lt"/>
              </a:rPr>
              <a:t> are the </a:t>
            </a:r>
            <a:r>
              <a:rPr lang="it-IT" err="1">
                <a:latin typeface="Arial"/>
                <a:ea typeface="+mn-lt"/>
                <a:cs typeface="+mn-lt"/>
              </a:rPr>
              <a:t>glauconitic</a:t>
            </a:r>
            <a:r>
              <a:rPr lang="it-IT">
                <a:latin typeface="Arial"/>
                <a:ea typeface="+mn-lt"/>
                <a:cs typeface="+mn-lt"/>
              </a:rPr>
              <a:t> rocks, </a:t>
            </a:r>
            <a:r>
              <a:rPr lang="it-IT" err="1">
                <a:latin typeface="Arial"/>
                <a:ea typeface="+mn-lt"/>
                <a:cs typeface="+mn-lt"/>
              </a:rPr>
              <a:t>brought</a:t>
            </a:r>
            <a:r>
              <a:rPr lang="it-IT">
                <a:latin typeface="Arial"/>
                <a:ea typeface="+mn-lt"/>
                <a:cs typeface="+mn-lt"/>
              </a:rPr>
              <a:t> to life by the </a:t>
            </a:r>
            <a:r>
              <a:rPr lang="it-IT" err="1">
                <a:latin typeface="Arial"/>
                <a:ea typeface="+mn-lt"/>
                <a:cs typeface="+mn-lt"/>
              </a:rPr>
              <a:t>erosion</a:t>
            </a:r>
            <a:r>
              <a:rPr lang="it-IT">
                <a:latin typeface="Arial"/>
                <a:ea typeface="+mn-lt"/>
                <a:cs typeface="+mn-lt"/>
              </a:rPr>
              <a:t> in </a:t>
            </a:r>
            <a:r>
              <a:rPr lang="it-IT" err="1">
                <a:latin typeface="Arial"/>
                <a:ea typeface="+mn-lt"/>
                <a:cs typeface="+mn-lt"/>
              </a:rPr>
              <a:t>their</a:t>
            </a:r>
            <a:r>
              <a:rPr lang="it-IT">
                <a:latin typeface="Arial"/>
                <a:ea typeface="+mn-lt"/>
                <a:cs typeface="+mn-lt"/>
              </a:rPr>
              <a:t> </a:t>
            </a:r>
            <a:r>
              <a:rPr lang="it-IT" err="1">
                <a:latin typeface="Arial"/>
                <a:ea typeface="+mn-lt"/>
                <a:cs typeface="+mn-lt"/>
              </a:rPr>
              <a:t>yellow</a:t>
            </a:r>
            <a:r>
              <a:rPr lang="it-IT">
                <a:latin typeface="Arial"/>
                <a:ea typeface="+mn-lt"/>
                <a:cs typeface="+mn-lt"/>
              </a:rPr>
              <a:t>- green </a:t>
            </a:r>
            <a:r>
              <a:rPr lang="it-IT" err="1">
                <a:latin typeface="Arial"/>
                <a:ea typeface="+mn-lt"/>
                <a:cs typeface="+mn-lt"/>
              </a:rPr>
              <a:t>color.Looking</a:t>
            </a:r>
            <a:r>
              <a:rPr lang="it-IT">
                <a:latin typeface="Arial"/>
                <a:ea typeface="+mn-lt"/>
                <a:cs typeface="+mn-lt"/>
              </a:rPr>
              <a:t> the </a:t>
            </a:r>
            <a:r>
              <a:rPr lang="it-IT" err="1">
                <a:latin typeface="Arial"/>
                <a:ea typeface="+mn-lt"/>
                <a:cs typeface="+mn-lt"/>
              </a:rPr>
              <a:t>walls</a:t>
            </a:r>
            <a:r>
              <a:rPr lang="it-IT">
                <a:latin typeface="Arial"/>
                <a:ea typeface="+mn-lt"/>
                <a:cs typeface="+mn-lt"/>
              </a:rPr>
              <a:t> </a:t>
            </a:r>
            <a:r>
              <a:rPr lang="it-IT" err="1">
                <a:latin typeface="Arial"/>
                <a:ea typeface="+mn-lt"/>
                <a:cs typeface="+mn-lt"/>
              </a:rPr>
              <a:t>there</a:t>
            </a:r>
            <a:r>
              <a:rPr lang="it-IT">
                <a:latin typeface="Arial"/>
                <a:ea typeface="+mn-lt"/>
                <a:cs typeface="+mn-lt"/>
              </a:rPr>
              <a:t> are the </a:t>
            </a:r>
            <a:r>
              <a:rPr lang="it-IT" err="1">
                <a:latin typeface="Arial"/>
                <a:ea typeface="+mn-lt"/>
                <a:cs typeface="+mn-lt"/>
              </a:rPr>
              <a:t>remains</a:t>
            </a:r>
            <a:r>
              <a:rPr lang="it-IT">
                <a:latin typeface="Arial"/>
                <a:ea typeface="+mn-lt"/>
                <a:cs typeface="+mn-lt"/>
              </a:rPr>
              <a:t> of an </a:t>
            </a:r>
            <a:r>
              <a:rPr lang="it-IT" err="1">
                <a:latin typeface="Arial"/>
                <a:ea typeface="+mn-lt"/>
                <a:cs typeface="+mn-lt"/>
              </a:rPr>
              <a:t>ancient</a:t>
            </a:r>
            <a:r>
              <a:rPr lang="it-IT">
                <a:latin typeface="Arial"/>
                <a:ea typeface="+mn-lt"/>
                <a:cs typeface="+mn-lt"/>
              </a:rPr>
              <a:t> </a:t>
            </a:r>
            <a:r>
              <a:rPr lang="it-IT" err="1">
                <a:latin typeface="Arial"/>
                <a:ea typeface="+mn-lt"/>
                <a:cs typeface="+mn-lt"/>
              </a:rPr>
              <a:t>aqueduct</a:t>
            </a:r>
            <a:r>
              <a:rPr lang="it-IT">
                <a:latin typeface="Arial"/>
                <a:ea typeface="+mn-lt"/>
                <a:cs typeface="+mn-lt"/>
              </a:rPr>
              <a:t>. </a:t>
            </a:r>
            <a:r>
              <a:rPr lang="it-IT" err="1">
                <a:latin typeface="Arial"/>
                <a:ea typeface="+mn-lt"/>
                <a:cs typeface="+mn-lt"/>
              </a:rPr>
              <a:t>Before</a:t>
            </a:r>
            <a:r>
              <a:rPr lang="it-IT">
                <a:latin typeface="Arial"/>
                <a:ea typeface="+mn-lt"/>
                <a:cs typeface="+mn-lt"/>
              </a:rPr>
              <a:t> jumping </a:t>
            </a:r>
            <a:r>
              <a:rPr lang="it-IT" err="1">
                <a:latin typeface="Arial"/>
                <a:ea typeface="+mn-lt"/>
                <a:cs typeface="+mn-lt"/>
              </a:rPr>
              <a:t>into</a:t>
            </a:r>
            <a:r>
              <a:rPr lang="it-IT">
                <a:latin typeface="Arial"/>
                <a:ea typeface="+mn-lt"/>
                <a:cs typeface="+mn-lt"/>
              </a:rPr>
              <a:t> </a:t>
            </a:r>
            <a:r>
              <a:rPr lang="it-IT" err="1">
                <a:latin typeface="Arial"/>
                <a:ea typeface="+mn-lt"/>
                <a:cs typeface="+mn-lt"/>
              </a:rPr>
              <a:t>this</a:t>
            </a:r>
            <a:r>
              <a:rPr lang="it-IT">
                <a:latin typeface="Arial"/>
                <a:ea typeface="+mn-lt"/>
                <a:cs typeface="+mn-lt"/>
              </a:rPr>
              <a:t> stream </a:t>
            </a:r>
            <a:r>
              <a:rPr lang="it-IT" err="1">
                <a:latin typeface="Arial"/>
                <a:ea typeface="+mn-lt"/>
                <a:cs typeface="+mn-lt"/>
              </a:rPr>
              <a:t>further</a:t>
            </a:r>
            <a:r>
              <a:rPr lang="it-IT">
                <a:latin typeface="Arial"/>
                <a:ea typeface="+mn-lt"/>
                <a:cs typeface="+mn-lt"/>
              </a:rPr>
              <a:t> upstream </a:t>
            </a:r>
            <a:r>
              <a:rPr lang="it-IT" err="1">
                <a:latin typeface="Arial"/>
                <a:ea typeface="+mn-lt"/>
                <a:cs typeface="+mn-lt"/>
              </a:rPr>
              <a:t>has</a:t>
            </a:r>
            <a:r>
              <a:rPr lang="it-IT">
                <a:latin typeface="Arial"/>
                <a:ea typeface="+mn-lt"/>
                <a:cs typeface="+mn-lt"/>
              </a:rPr>
              <a:t> </a:t>
            </a:r>
            <a:r>
              <a:rPr lang="it-IT" err="1">
                <a:latin typeface="Arial"/>
                <a:ea typeface="+mn-lt"/>
                <a:cs typeface="+mn-lt"/>
              </a:rPr>
              <a:t>explicate</a:t>
            </a:r>
            <a:r>
              <a:rPr lang="it-IT">
                <a:latin typeface="Arial"/>
                <a:ea typeface="+mn-lt"/>
                <a:cs typeface="+mn-lt"/>
              </a:rPr>
              <a:t> a strong action of </a:t>
            </a:r>
            <a:r>
              <a:rPr lang="it-IT" err="1">
                <a:latin typeface="Arial"/>
                <a:ea typeface="+mn-lt"/>
                <a:cs typeface="+mn-lt"/>
              </a:rPr>
              <a:t>excavation</a:t>
            </a:r>
            <a:r>
              <a:rPr lang="it-IT">
                <a:latin typeface="Arial"/>
                <a:ea typeface="+mn-lt"/>
                <a:cs typeface="+mn-lt"/>
              </a:rPr>
              <a:t> </a:t>
            </a:r>
            <a:r>
              <a:rPr lang="it-IT" err="1">
                <a:latin typeface="Arial"/>
                <a:ea typeface="+mn-lt"/>
                <a:cs typeface="+mn-lt"/>
              </a:rPr>
              <a:t>along</a:t>
            </a:r>
            <a:r>
              <a:rPr lang="it-IT">
                <a:latin typeface="Arial"/>
                <a:ea typeface="+mn-lt"/>
                <a:cs typeface="+mn-lt"/>
              </a:rPr>
              <a:t> the </a:t>
            </a:r>
            <a:r>
              <a:rPr lang="it-IT" err="1">
                <a:latin typeface="Arial"/>
                <a:ea typeface="+mn-lt"/>
                <a:cs typeface="+mn-lt"/>
              </a:rPr>
              <a:t>rocky</a:t>
            </a:r>
            <a:r>
              <a:rPr lang="it-IT">
                <a:latin typeface="Arial"/>
                <a:ea typeface="+mn-lt"/>
                <a:cs typeface="+mn-lt"/>
              </a:rPr>
              <a:t> sides </a:t>
            </a:r>
            <a:r>
              <a:rPr lang="it-IT" err="1">
                <a:latin typeface="Arial"/>
                <a:ea typeface="+mn-lt"/>
                <a:cs typeface="+mn-lt"/>
              </a:rPr>
              <a:t>forming</a:t>
            </a:r>
            <a:r>
              <a:rPr lang="it-IT">
                <a:latin typeface="Arial"/>
                <a:ea typeface="+mn-lt"/>
                <a:cs typeface="+mn-lt"/>
              </a:rPr>
              <a:t> the Canyon. </a:t>
            </a:r>
            <a:r>
              <a:rPr lang="it-IT" err="1">
                <a:latin typeface="Arial"/>
                <a:ea typeface="+mn-lt"/>
                <a:cs typeface="+mn-lt"/>
              </a:rPr>
              <a:t>There</a:t>
            </a:r>
            <a:r>
              <a:rPr lang="it-IT">
                <a:latin typeface="Arial"/>
                <a:ea typeface="+mn-lt"/>
                <a:cs typeface="+mn-lt"/>
              </a:rPr>
              <a:t> </a:t>
            </a:r>
            <a:r>
              <a:rPr lang="it-IT" err="1">
                <a:latin typeface="Arial"/>
                <a:ea typeface="+mn-lt"/>
                <a:cs typeface="+mn-lt"/>
              </a:rPr>
              <a:t>is</a:t>
            </a:r>
            <a:r>
              <a:rPr lang="it-IT">
                <a:latin typeface="Arial"/>
                <a:ea typeface="+mn-lt"/>
                <a:cs typeface="+mn-lt"/>
              </a:rPr>
              <a:t> a </a:t>
            </a:r>
            <a:r>
              <a:rPr lang="it-IT" err="1">
                <a:latin typeface="Arial"/>
                <a:ea typeface="+mn-lt"/>
                <a:cs typeface="+mn-lt"/>
              </a:rPr>
              <a:t>wonderful</a:t>
            </a:r>
            <a:r>
              <a:rPr lang="it-IT">
                <a:latin typeface="Arial"/>
                <a:ea typeface="+mn-lt"/>
                <a:cs typeface="+mn-lt"/>
              </a:rPr>
              <a:t> </a:t>
            </a:r>
            <a:r>
              <a:rPr lang="it-IT" err="1">
                <a:latin typeface="Arial"/>
                <a:ea typeface="+mn-lt"/>
                <a:cs typeface="+mn-lt"/>
              </a:rPr>
              <a:t>view</a:t>
            </a:r>
            <a:r>
              <a:rPr lang="it-IT">
                <a:latin typeface="Arial"/>
                <a:ea typeface="+mn-lt"/>
                <a:cs typeface="+mn-lt"/>
              </a:rPr>
              <a:t>. GOING back </a:t>
            </a:r>
            <a:r>
              <a:rPr lang="it-IT" err="1">
                <a:latin typeface="Arial"/>
                <a:ea typeface="+mn-lt"/>
                <a:cs typeface="+mn-lt"/>
              </a:rPr>
              <a:t>along</a:t>
            </a:r>
            <a:r>
              <a:rPr lang="it-IT">
                <a:latin typeface="Arial"/>
                <a:ea typeface="+mn-lt"/>
                <a:cs typeface="+mn-lt"/>
              </a:rPr>
              <a:t> the road </a:t>
            </a:r>
            <a:r>
              <a:rPr lang="it-IT" err="1">
                <a:latin typeface="Arial"/>
                <a:ea typeface="+mn-lt"/>
                <a:cs typeface="+mn-lt"/>
              </a:rPr>
              <a:t>leading</a:t>
            </a:r>
            <a:r>
              <a:rPr lang="it-IT">
                <a:latin typeface="Arial"/>
                <a:ea typeface="+mn-lt"/>
                <a:cs typeface="+mn-lt"/>
              </a:rPr>
              <a:t> up to the Falls of the </a:t>
            </a:r>
            <a:r>
              <a:rPr lang="it-IT" err="1">
                <a:latin typeface="Arial"/>
                <a:ea typeface="+mn-lt"/>
                <a:cs typeface="+mn-lt"/>
              </a:rPr>
              <a:t>two</a:t>
            </a:r>
            <a:r>
              <a:rPr lang="it-IT">
                <a:latin typeface="Arial"/>
                <a:ea typeface="+mn-lt"/>
                <a:cs typeface="+mn-lt"/>
              </a:rPr>
              <a:t> Rocks </a:t>
            </a:r>
            <a:r>
              <a:rPr lang="it-IT" err="1">
                <a:latin typeface="Arial"/>
                <a:ea typeface="+mn-lt"/>
                <a:cs typeface="+mn-lt"/>
              </a:rPr>
              <a:t>at</a:t>
            </a:r>
            <a:r>
              <a:rPr lang="it-IT">
                <a:latin typeface="Arial"/>
                <a:ea typeface="+mn-lt"/>
                <a:cs typeface="+mn-lt"/>
              </a:rPr>
              <a:t> the foot of </a:t>
            </a:r>
            <a:r>
              <a:rPr lang="it-IT" err="1">
                <a:latin typeface="Arial"/>
                <a:ea typeface="+mn-lt"/>
                <a:cs typeface="+mn-lt"/>
              </a:rPr>
              <a:t>which</a:t>
            </a:r>
            <a:r>
              <a:rPr lang="it-IT">
                <a:latin typeface="Arial"/>
                <a:ea typeface="+mn-lt"/>
                <a:cs typeface="+mn-lt"/>
              </a:rPr>
              <a:t> </a:t>
            </a:r>
            <a:r>
              <a:rPr lang="it-IT" err="1">
                <a:latin typeface="Arial"/>
                <a:ea typeface="+mn-lt"/>
                <a:cs typeface="+mn-lt"/>
              </a:rPr>
              <a:t>is</a:t>
            </a:r>
            <a:r>
              <a:rPr lang="it-IT">
                <a:latin typeface="Arial"/>
                <a:ea typeface="+mn-lt"/>
                <a:cs typeface="+mn-lt"/>
              </a:rPr>
              <a:t> set, in a </a:t>
            </a:r>
            <a:r>
              <a:rPr lang="it-IT" err="1">
                <a:latin typeface="Arial"/>
                <a:ea typeface="+mn-lt"/>
                <a:cs typeface="+mn-lt"/>
              </a:rPr>
              <a:t>picturesque</a:t>
            </a:r>
            <a:r>
              <a:rPr lang="it-IT">
                <a:latin typeface="Arial"/>
                <a:ea typeface="+mn-lt"/>
                <a:cs typeface="+mn-lt"/>
              </a:rPr>
              <a:t> </a:t>
            </a:r>
            <a:r>
              <a:rPr lang="it-IT" err="1">
                <a:latin typeface="Arial"/>
                <a:ea typeface="+mn-lt"/>
                <a:cs typeface="+mn-lt"/>
              </a:rPr>
              <a:t>landscape</a:t>
            </a:r>
            <a:r>
              <a:rPr lang="it-IT">
                <a:latin typeface="Arial"/>
                <a:ea typeface="+mn-lt"/>
                <a:cs typeface="+mn-lt"/>
              </a:rPr>
              <a:t>, the </a:t>
            </a:r>
            <a:r>
              <a:rPr lang="it-IT" err="1">
                <a:latin typeface="Arial"/>
                <a:ea typeface="+mn-lt"/>
                <a:cs typeface="+mn-lt"/>
              </a:rPr>
              <a:t>little</a:t>
            </a:r>
            <a:r>
              <a:rPr lang="it-IT">
                <a:latin typeface="Arial"/>
                <a:ea typeface="+mn-lt"/>
                <a:cs typeface="+mn-lt"/>
              </a:rPr>
              <a:t> Church of Madonna delle due rocche. </a:t>
            </a:r>
            <a:r>
              <a:rPr lang="it-IT" err="1">
                <a:latin typeface="Arial"/>
                <a:ea typeface="+mn-lt"/>
                <a:cs typeface="+mn-lt"/>
              </a:rPr>
              <a:t>It</a:t>
            </a:r>
            <a:r>
              <a:rPr lang="it-IT">
                <a:latin typeface="Arial"/>
                <a:ea typeface="+mn-lt"/>
                <a:cs typeface="+mn-lt"/>
              </a:rPr>
              <a:t> </a:t>
            </a:r>
            <a:r>
              <a:rPr lang="it-IT" err="1">
                <a:latin typeface="Arial"/>
                <a:ea typeface="+mn-lt"/>
                <a:cs typeface="+mn-lt"/>
              </a:rPr>
              <a:t>was</a:t>
            </a:r>
            <a:r>
              <a:rPr lang="it-IT">
                <a:latin typeface="Arial"/>
                <a:ea typeface="+mn-lt"/>
                <a:cs typeface="+mn-lt"/>
              </a:rPr>
              <a:t> </a:t>
            </a:r>
            <a:r>
              <a:rPr lang="it-IT" err="1">
                <a:latin typeface="Arial"/>
                <a:ea typeface="+mn-lt"/>
                <a:cs typeface="+mn-lt"/>
              </a:rPr>
              <a:t>built</a:t>
            </a:r>
            <a:r>
              <a:rPr lang="it-IT">
                <a:latin typeface="Arial"/>
                <a:ea typeface="+mn-lt"/>
                <a:cs typeface="+mn-lt"/>
              </a:rPr>
              <a:t> in 1651. Inside </a:t>
            </a:r>
            <a:r>
              <a:rPr lang="it-IT" err="1">
                <a:latin typeface="Arial"/>
                <a:ea typeface="+mn-lt"/>
                <a:cs typeface="+mn-lt"/>
              </a:rPr>
              <a:t>there</a:t>
            </a:r>
            <a:r>
              <a:rPr lang="it-IT">
                <a:latin typeface="Arial"/>
                <a:ea typeface="+mn-lt"/>
                <a:cs typeface="+mn-lt"/>
              </a:rPr>
              <a:t> </a:t>
            </a:r>
            <a:r>
              <a:rPr lang="it-IT" err="1">
                <a:latin typeface="Arial"/>
                <a:ea typeface="+mn-lt"/>
                <a:cs typeface="+mn-lt"/>
              </a:rPr>
              <a:t>is</a:t>
            </a:r>
            <a:r>
              <a:rPr lang="it-IT">
                <a:latin typeface="Arial"/>
                <a:ea typeface="+mn-lt"/>
                <a:cs typeface="+mn-lt"/>
              </a:rPr>
              <a:t> a picture of the </a:t>
            </a:r>
            <a:r>
              <a:rPr lang="it-IT" err="1">
                <a:latin typeface="Arial"/>
                <a:ea typeface="+mn-lt"/>
                <a:cs typeface="+mn-lt"/>
              </a:rPr>
              <a:t>virgin</a:t>
            </a:r>
            <a:r>
              <a:rPr lang="it-IT">
                <a:latin typeface="Arial"/>
                <a:ea typeface="+mn-lt"/>
                <a:cs typeface="+mn-lt"/>
              </a:rPr>
              <a:t>, </a:t>
            </a:r>
            <a:r>
              <a:rPr lang="it-IT" err="1">
                <a:latin typeface="Arial"/>
                <a:ea typeface="+mn-lt"/>
                <a:cs typeface="+mn-lt"/>
              </a:rPr>
              <a:t>which</a:t>
            </a:r>
            <a:r>
              <a:rPr lang="it-IT">
                <a:latin typeface="Arial"/>
                <a:ea typeface="+mn-lt"/>
                <a:cs typeface="+mn-lt"/>
              </a:rPr>
              <a:t> </a:t>
            </a:r>
            <a:r>
              <a:rPr lang="it-IT" err="1">
                <a:latin typeface="Arial"/>
                <a:ea typeface="+mn-lt"/>
                <a:cs typeface="+mn-lt"/>
              </a:rPr>
              <a:t>was</a:t>
            </a:r>
            <a:r>
              <a:rPr lang="it-IT">
                <a:latin typeface="Arial"/>
                <a:ea typeface="+mn-lt"/>
                <a:cs typeface="+mn-lt"/>
              </a:rPr>
              <a:t> in the chiesa madre </a:t>
            </a:r>
            <a:r>
              <a:rPr lang="it-IT" err="1">
                <a:latin typeface="Arial"/>
                <a:ea typeface="+mn-lt"/>
                <a:cs typeface="+mn-lt"/>
              </a:rPr>
              <a:t>before</a:t>
            </a:r>
            <a:r>
              <a:rPr lang="it-IT">
                <a:latin typeface="Arial"/>
                <a:ea typeface="+mn-lt"/>
                <a:cs typeface="+mn-lt"/>
              </a:rPr>
              <a:t>.</a:t>
            </a:r>
            <a:endParaRPr lang="it-IT">
              <a:latin typeface="Arial"/>
              <a:cs typeface="Arial"/>
            </a:endParaRPr>
          </a:p>
          <a:p>
            <a:pPr>
              <a:lnSpc>
                <a:spcPct val="90000"/>
              </a:lnSpc>
            </a:pPr>
            <a:endParaRPr lang="it-IT">
              <a:latin typeface="Arial"/>
              <a:cs typeface="Arial"/>
            </a:endParaRPr>
          </a:p>
        </p:txBody>
      </p:sp>
      <p:pic>
        <p:nvPicPr>
          <p:cNvPr id="7" name="Immagine 7" descr="Immagine che contiene albero, esterni, natura, acqua&#10;&#10;Descrizione generata automaticamente">
            <a:extLst>
              <a:ext uri="{FF2B5EF4-FFF2-40B4-BE49-F238E27FC236}">
                <a16:creationId xmlns:a16="http://schemas.microsoft.com/office/drawing/2014/main" id="{503A3233-C56B-499A-A58D-D3B3342543D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828878" y="2371754"/>
            <a:ext cx="3951737" cy="2963802"/>
          </a:xfrm>
          <a:prstGeom prst="rect">
            <a:avLst/>
          </a:prstGeom>
        </p:spPr>
      </p:pic>
      <p:sp>
        <p:nvSpPr>
          <p:cNvPr id="10" name="CasellaDiTesto 9">
            <a:extLst>
              <a:ext uri="{FF2B5EF4-FFF2-40B4-BE49-F238E27FC236}">
                <a16:creationId xmlns:a16="http://schemas.microsoft.com/office/drawing/2014/main" id="{F703A28B-1249-44E2-9AD2-257C9C8AE9A9}"/>
              </a:ext>
            </a:extLst>
          </p:cNvPr>
          <p:cNvSpPr txBox="1"/>
          <p:nvPr/>
        </p:nvSpPr>
        <p:spPr>
          <a:xfrm>
            <a:off x="10403457" y="632028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a:t>Giada Panzica</a:t>
            </a:r>
          </a:p>
        </p:txBody>
      </p:sp>
    </p:spTree>
    <p:extLst>
      <p:ext uri="{BB962C8B-B14F-4D97-AF65-F5344CB8AC3E}">
        <p14:creationId xmlns:p14="http://schemas.microsoft.com/office/powerpoint/2010/main" val="130584121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FCE8BBC4-555B-4EEA-8B5C-5B44656F9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FA852334-6060-4ECF-81C9-657E404A3C81}"/>
              </a:ext>
            </a:extLst>
          </p:cNvPr>
          <p:cNvSpPr>
            <a:spLocks noGrp="1"/>
          </p:cNvSpPr>
          <p:nvPr>
            <p:ph type="title"/>
          </p:nvPr>
        </p:nvSpPr>
        <p:spPr>
          <a:xfrm>
            <a:off x="723901" y="603622"/>
            <a:ext cx="5004776" cy="2413425"/>
          </a:xfrm>
        </p:spPr>
        <p:txBody>
          <a:bodyPr>
            <a:normAutofit/>
          </a:bodyPr>
          <a:lstStyle/>
          <a:p>
            <a:pPr algn="ctr"/>
            <a:r>
              <a:rPr lang="it-IT">
                <a:ea typeface="+mj-lt"/>
                <a:cs typeface="+mj-lt"/>
              </a:rPr>
              <a:t>TOWER OF THE SARACENS</a:t>
            </a:r>
            <a:endParaRPr lang="it-IT"/>
          </a:p>
        </p:txBody>
      </p:sp>
      <p:sp>
        <p:nvSpPr>
          <p:cNvPr id="18" name="Freeform: Shape 10">
            <a:extLst>
              <a:ext uri="{FF2B5EF4-FFF2-40B4-BE49-F238E27FC236}">
                <a16:creationId xmlns:a16="http://schemas.microsoft.com/office/drawing/2014/main" id="{44704DC3-DE99-4AC8-9945-00EF66EBB0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1447" y="0"/>
            <a:ext cx="6200553" cy="6858000"/>
          </a:xfrm>
          <a:custGeom>
            <a:avLst/>
            <a:gdLst>
              <a:gd name="connsiteX0" fmla="*/ 509785 w 6292079"/>
              <a:gd name="connsiteY0" fmla="*/ 0 h 6858000"/>
              <a:gd name="connsiteX1" fmla="*/ 4089208 w 6292079"/>
              <a:gd name="connsiteY1" fmla="*/ 0 h 6858000"/>
              <a:gd name="connsiteX2" fmla="*/ 4500513 w 6292079"/>
              <a:gd name="connsiteY2" fmla="*/ 0 h 6858000"/>
              <a:gd name="connsiteX3" fmla="*/ 4642260 w 6292079"/>
              <a:gd name="connsiteY3" fmla="*/ 0 h 6858000"/>
              <a:gd name="connsiteX4" fmla="*/ 6127274 w 6292079"/>
              <a:gd name="connsiteY4" fmla="*/ 0 h 6858000"/>
              <a:gd name="connsiteX5" fmla="*/ 6292079 w 6292079"/>
              <a:gd name="connsiteY5" fmla="*/ 0 h 6858000"/>
              <a:gd name="connsiteX6" fmla="*/ 6292079 w 6292079"/>
              <a:gd name="connsiteY6" fmla="*/ 6858000 h 6858000"/>
              <a:gd name="connsiteX7" fmla="*/ 6127274 w 6292079"/>
              <a:gd name="connsiteY7" fmla="*/ 6858000 h 6858000"/>
              <a:gd name="connsiteX8" fmla="*/ 4642260 w 6292079"/>
              <a:gd name="connsiteY8" fmla="*/ 6858000 h 6858000"/>
              <a:gd name="connsiteX9" fmla="*/ 4500513 w 6292079"/>
              <a:gd name="connsiteY9" fmla="*/ 6858000 h 6858000"/>
              <a:gd name="connsiteX10" fmla="*/ 4089208 w 6292079"/>
              <a:gd name="connsiteY10" fmla="*/ 6858000 h 6858000"/>
              <a:gd name="connsiteX11" fmla="*/ 435967 w 6292079"/>
              <a:gd name="connsiteY11" fmla="*/ 6858000 h 6858000"/>
              <a:gd name="connsiteX12" fmla="*/ 439099 w 6292079"/>
              <a:gd name="connsiteY12" fmla="*/ 6835478 h 6858000"/>
              <a:gd name="connsiteX13" fmla="*/ 443695 w 6292079"/>
              <a:gd name="connsiteY13" fmla="*/ 6725985 h 6858000"/>
              <a:gd name="connsiteX14" fmla="*/ 428041 w 6292079"/>
              <a:gd name="connsiteY14" fmla="*/ 6661430 h 6858000"/>
              <a:gd name="connsiteX15" fmla="*/ 376884 w 6292079"/>
              <a:gd name="connsiteY15" fmla="*/ 6504597 h 6858000"/>
              <a:gd name="connsiteX16" fmla="*/ 269239 w 6292079"/>
              <a:gd name="connsiteY16" fmla="*/ 6290076 h 6858000"/>
              <a:gd name="connsiteX17" fmla="*/ 219811 w 6292079"/>
              <a:gd name="connsiteY17" fmla="*/ 6127001 h 6858000"/>
              <a:gd name="connsiteX18" fmla="*/ 205094 w 6292079"/>
              <a:gd name="connsiteY18" fmla="*/ 6073766 h 6858000"/>
              <a:gd name="connsiteX19" fmla="*/ 150183 w 6292079"/>
              <a:gd name="connsiteY19" fmla="*/ 6014538 h 6858000"/>
              <a:gd name="connsiteX20" fmla="*/ 117093 w 6292079"/>
              <a:gd name="connsiteY20" fmla="*/ 5729681 h 6858000"/>
              <a:gd name="connsiteX21" fmla="*/ 46363 w 6292079"/>
              <a:gd name="connsiteY21" fmla="*/ 5613732 h 6858000"/>
              <a:gd name="connsiteX22" fmla="*/ 29717 w 6292079"/>
              <a:gd name="connsiteY22" fmla="*/ 5572630 h 6858000"/>
              <a:gd name="connsiteX23" fmla="*/ 32614 w 6292079"/>
              <a:gd name="connsiteY23" fmla="*/ 5564839 h 6858000"/>
              <a:gd name="connsiteX24" fmla="*/ 34209 w 6292079"/>
              <a:gd name="connsiteY24" fmla="*/ 5564057 h 6858000"/>
              <a:gd name="connsiteX25" fmla="*/ 17311 w 6292079"/>
              <a:gd name="connsiteY25" fmla="*/ 5442591 h 6858000"/>
              <a:gd name="connsiteX26" fmla="*/ 16750 w 6292079"/>
              <a:gd name="connsiteY26" fmla="*/ 5415829 h 6858000"/>
              <a:gd name="connsiteX27" fmla="*/ 18217 w 6292079"/>
              <a:gd name="connsiteY27" fmla="*/ 5412980 h 6858000"/>
              <a:gd name="connsiteX28" fmla="*/ 12055 w 6292079"/>
              <a:gd name="connsiteY28" fmla="*/ 5390064 h 6858000"/>
              <a:gd name="connsiteX29" fmla="*/ 0 w 6292079"/>
              <a:gd name="connsiteY29" fmla="*/ 5369830 h 6858000"/>
              <a:gd name="connsiteX30" fmla="*/ 32211 w 6292079"/>
              <a:gd name="connsiteY30" fmla="*/ 5145466 h 6858000"/>
              <a:gd name="connsiteX31" fmla="*/ 40891 w 6292079"/>
              <a:gd name="connsiteY31" fmla="*/ 4778922 h 6858000"/>
              <a:gd name="connsiteX32" fmla="*/ 16777 w 6292079"/>
              <a:gd name="connsiteY32" fmla="*/ 4554239 h 6858000"/>
              <a:gd name="connsiteX33" fmla="*/ 25115 w 6292079"/>
              <a:gd name="connsiteY33" fmla="*/ 4402702 h 6858000"/>
              <a:gd name="connsiteX34" fmla="*/ 8134 w 6292079"/>
              <a:gd name="connsiteY34" fmla="*/ 4331397 h 6858000"/>
              <a:gd name="connsiteX35" fmla="*/ 21852 w 6292079"/>
              <a:gd name="connsiteY35" fmla="*/ 4299998 h 6858000"/>
              <a:gd name="connsiteX36" fmla="*/ 24178 w 6292079"/>
              <a:gd name="connsiteY36" fmla="*/ 4280659 h 6858000"/>
              <a:gd name="connsiteX37" fmla="*/ 33357 w 6292079"/>
              <a:gd name="connsiteY37" fmla="*/ 4276475 h 6858000"/>
              <a:gd name="connsiteX38" fmla="*/ 42965 w 6292079"/>
              <a:gd name="connsiteY38" fmla="*/ 4248279 h 6858000"/>
              <a:gd name="connsiteX39" fmla="*/ 44865 w 6292079"/>
              <a:gd name="connsiteY39" fmla="*/ 4212329 h 6858000"/>
              <a:gd name="connsiteX40" fmla="*/ 44366 w 6292079"/>
              <a:gd name="connsiteY40" fmla="*/ 4040266 h 6858000"/>
              <a:gd name="connsiteX41" fmla="*/ 49504 w 6292079"/>
              <a:gd name="connsiteY41" fmla="*/ 3938016 h 6858000"/>
              <a:gd name="connsiteX42" fmla="*/ 59997 w 6292079"/>
              <a:gd name="connsiteY42" fmla="*/ 3900263 h 6858000"/>
              <a:gd name="connsiteX43" fmla="*/ 68907 w 6292079"/>
              <a:gd name="connsiteY43" fmla="*/ 3846813 h 6858000"/>
              <a:gd name="connsiteX44" fmla="*/ 75836 w 6292079"/>
              <a:gd name="connsiteY44" fmla="*/ 3715292 h 6858000"/>
              <a:gd name="connsiteX45" fmla="*/ 86775 w 6292079"/>
              <a:gd name="connsiteY45" fmla="*/ 3529044 h 6858000"/>
              <a:gd name="connsiteX46" fmla="*/ 93628 w 6292079"/>
              <a:gd name="connsiteY46" fmla="*/ 3521593 h 6858000"/>
              <a:gd name="connsiteX47" fmla="*/ 95551 w 6292079"/>
              <a:gd name="connsiteY47" fmla="*/ 3456775 h 6858000"/>
              <a:gd name="connsiteX48" fmla="*/ 58296 w 6292079"/>
              <a:gd name="connsiteY48" fmla="*/ 3224475 h 6858000"/>
              <a:gd name="connsiteX49" fmla="*/ 63270 w 6292079"/>
              <a:gd name="connsiteY49" fmla="*/ 3097947 h 6858000"/>
              <a:gd name="connsiteX50" fmla="*/ 72130 w 6292079"/>
              <a:gd name="connsiteY50" fmla="*/ 3053885 h 6858000"/>
              <a:gd name="connsiteX51" fmla="*/ 86532 w 6292079"/>
              <a:gd name="connsiteY51" fmla="*/ 2980007 h 6858000"/>
              <a:gd name="connsiteX52" fmla="*/ 111003 w 6292079"/>
              <a:gd name="connsiteY52" fmla="*/ 2914025 h 6858000"/>
              <a:gd name="connsiteX53" fmla="*/ 98482 w 6292079"/>
              <a:gd name="connsiteY53" fmla="*/ 2847042 h 6858000"/>
              <a:gd name="connsiteX54" fmla="*/ 97880 w 6292079"/>
              <a:gd name="connsiteY54" fmla="*/ 2789385 h 6858000"/>
              <a:gd name="connsiteX55" fmla="*/ 104654 w 6292079"/>
              <a:gd name="connsiteY55" fmla="*/ 2785130 h 6858000"/>
              <a:gd name="connsiteX56" fmla="*/ 105266 w 6292079"/>
              <a:gd name="connsiteY56" fmla="*/ 2777753 h 6858000"/>
              <a:gd name="connsiteX57" fmla="*/ 167835 w 6292079"/>
              <a:gd name="connsiteY57" fmla="*/ 2669363 h 6858000"/>
              <a:gd name="connsiteX58" fmla="*/ 202206 w 6292079"/>
              <a:gd name="connsiteY58" fmla="*/ 2562841 h 6858000"/>
              <a:gd name="connsiteX59" fmla="*/ 213902 w 6292079"/>
              <a:gd name="connsiteY59" fmla="*/ 2508449 h 6858000"/>
              <a:gd name="connsiteX60" fmla="*/ 233809 w 6292079"/>
              <a:gd name="connsiteY60" fmla="*/ 2449158 h 6858000"/>
              <a:gd name="connsiteX61" fmla="*/ 237400 w 6292079"/>
              <a:gd name="connsiteY61" fmla="*/ 2386081 h 6858000"/>
              <a:gd name="connsiteX62" fmla="*/ 235660 w 6292079"/>
              <a:gd name="connsiteY62" fmla="*/ 2226872 h 6858000"/>
              <a:gd name="connsiteX63" fmla="*/ 250116 w 6292079"/>
              <a:gd name="connsiteY63" fmla="*/ 2186312 h 6858000"/>
              <a:gd name="connsiteX64" fmla="*/ 285163 w 6292079"/>
              <a:gd name="connsiteY64" fmla="*/ 2054201 h 6858000"/>
              <a:gd name="connsiteX65" fmla="*/ 297869 w 6292079"/>
              <a:gd name="connsiteY65" fmla="*/ 2009411 h 6858000"/>
              <a:gd name="connsiteX66" fmla="*/ 339406 w 6292079"/>
              <a:gd name="connsiteY66" fmla="*/ 1985345 h 6858000"/>
              <a:gd name="connsiteX67" fmla="*/ 380873 w 6292079"/>
              <a:gd name="connsiteY67" fmla="*/ 1908912 h 6858000"/>
              <a:gd name="connsiteX68" fmla="*/ 399636 w 6292079"/>
              <a:gd name="connsiteY68" fmla="*/ 1815242 h 6858000"/>
              <a:gd name="connsiteX69" fmla="*/ 374372 w 6292079"/>
              <a:gd name="connsiteY69" fmla="*/ 1616165 h 6858000"/>
              <a:gd name="connsiteX70" fmla="*/ 392730 w 6292079"/>
              <a:gd name="connsiteY70" fmla="*/ 1566131 h 6858000"/>
              <a:gd name="connsiteX71" fmla="*/ 372639 w 6292079"/>
              <a:gd name="connsiteY71" fmla="*/ 1478507 h 6858000"/>
              <a:gd name="connsiteX72" fmla="*/ 401555 w 6292079"/>
              <a:gd name="connsiteY72" fmla="*/ 1428806 h 6858000"/>
              <a:gd name="connsiteX73" fmla="*/ 410243 w 6292079"/>
              <a:gd name="connsiteY73" fmla="*/ 1415134 h 6858000"/>
              <a:gd name="connsiteX74" fmla="*/ 411524 w 6292079"/>
              <a:gd name="connsiteY74" fmla="*/ 1406469 h 6858000"/>
              <a:gd name="connsiteX75" fmla="*/ 408887 w 6292079"/>
              <a:gd name="connsiteY75" fmla="*/ 1392331 h 6858000"/>
              <a:gd name="connsiteX76" fmla="*/ 414309 w 6292079"/>
              <a:gd name="connsiteY76" fmla="*/ 1387628 h 6858000"/>
              <a:gd name="connsiteX77" fmla="*/ 415362 w 6292079"/>
              <a:gd name="connsiteY77" fmla="*/ 1380497 h 6858000"/>
              <a:gd name="connsiteX78" fmla="*/ 421850 w 6292079"/>
              <a:gd name="connsiteY78" fmla="*/ 1331725 h 6858000"/>
              <a:gd name="connsiteX79" fmla="*/ 417310 w 6292079"/>
              <a:gd name="connsiteY79" fmla="*/ 1256042 h 6858000"/>
              <a:gd name="connsiteX80" fmla="*/ 415023 w 6292079"/>
              <a:gd name="connsiteY80" fmla="*/ 1150134 h 6858000"/>
              <a:gd name="connsiteX81" fmla="*/ 406174 w 6292079"/>
              <a:gd name="connsiteY81" fmla="*/ 1005645 h 6858000"/>
              <a:gd name="connsiteX82" fmla="*/ 431864 w 6292079"/>
              <a:gd name="connsiteY82" fmla="*/ 899691 h 6858000"/>
              <a:gd name="connsiteX83" fmla="*/ 462617 w 6292079"/>
              <a:gd name="connsiteY83" fmla="*/ 689088 h 6858000"/>
              <a:gd name="connsiteX84" fmla="*/ 510810 w 6292079"/>
              <a:gd name="connsiteY84" fmla="*/ 526328 h 6858000"/>
              <a:gd name="connsiteX85" fmla="*/ 542477 w 6292079"/>
              <a:gd name="connsiteY85" fmla="*/ 433873 h 6858000"/>
              <a:gd name="connsiteX86" fmla="*/ 549936 w 6292079"/>
              <a:gd name="connsiteY86" fmla="*/ 301688 h 6858000"/>
              <a:gd name="connsiteX87" fmla="*/ 554757 w 6292079"/>
              <a:gd name="connsiteY87" fmla="*/ 279945 h 6858000"/>
              <a:gd name="connsiteX88" fmla="*/ 550124 w 6292079"/>
              <a:gd name="connsiteY88" fmla="*/ 248508 h 6858000"/>
              <a:gd name="connsiteX89" fmla="*/ 530424 w 6292079"/>
              <a:gd name="connsiteY89" fmla="*/ 122373 h 6858000"/>
              <a:gd name="connsiteX90" fmla="*/ 504802 w 6292079"/>
              <a:gd name="connsiteY90" fmla="*/ 2189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6292079" h="6858000">
                <a:moveTo>
                  <a:pt x="509785" y="0"/>
                </a:moveTo>
                <a:lnTo>
                  <a:pt x="4089208" y="0"/>
                </a:lnTo>
                <a:lnTo>
                  <a:pt x="4500513" y="0"/>
                </a:lnTo>
                <a:lnTo>
                  <a:pt x="4642260" y="0"/>
                </a:lnTo>
                <a:lnTo>
                  <a:pt x="6127274" y="0"/>
                </a:lnTo>
                <a:lnTo>
                  <a:pt x="6292079" y="0"/>
                </a:lnTo>
                <a:lnTo>
                  <a:pt x="6292079" y="6858000"/>
                </a:lnTo>
                <a:lnTo>
                  <a:pt x="6127274" y="6858000"/>
                </a:lnTo>
                <a:lnTo>
                  <a:pt x="4642260" y="6858000"/>
                </a:lnTo>
                <a:lnTo>
                  <a:pt x="4500513" y="6858000"/>
                </a:lnTo>
                <a:lnTo>
                  <a:pt x="4089208" y="6858000"/>
                </a:lnTo>
                <a:lnTo>
                  <a:pt x="435967" y="6858000"/>
                </a:lnTo>
                <a:lnTo>
                  <a:pt x="439099" y="6835478"/>
                </a:lnTo>
                <a:cubicBezTo>
                  <a:pt x="443053" y="6807961"/>
                  <a:pt x="446597" y="6775838"/>
                  <a:pt x="443695" y="6725985"/>
                </a:cubicBezTo>
                <a:cubicBezTo>
                  <a:pt x="406361" y="6709462"/>
                  <a:pt x="444551" y="6685701"/>
                  <a:pt x="428041" y="6661430"/>
                </a:cubicBezTo>
                <a:cubicBezTo>
                  <a:pt x="415709" y="6603739"/>
                  <a:pt x="402107" y="6561674"/>
                  <a:pt x="376884" y="6504597"/>
                </a:cubicBezTo>
                <a:cubicBezTo>
                  <a:pt x="304684" y="6477597"/>
                  <a:pt x="338577" y="6353549"/>
                  <a:pt x="269239" y="6290076"/>
                </a:cubicBezTo>
                <a:cubicBezTo>
                  <a:pt x="241348" y="6225029"/>
                  <a:pt x="266460" y="6201087"/>
                  <a:pt x="219811" y="6127001"/>
                </a:cubicBezTo>
                <a:cubicBezTo>
                  <a:pt x="241964" y="6106503"/>
                  <a:pt x="210775" y="6088480"/>
                  <a:pt x="205094" y="6073766"/>
                </a:cubicBezTo>
                <a:cubicBezTo>
                  <a:pt x="195202" y="6057134"/>
                  <a:pt x="163788" y="6050649"/>
                  <a:pt x="150183" y="6014538"/>
                </a:cubicBezTo>
                <a:cubicBezTo>
                  <a:pt x="131236" y="5955076"/>
                  <a:pt x="160082" y="5847195"/>
                  <a:pt x="117093" y="5729681"/>
                </a:cubicBezTo>
                <a:cubicBezTo>
                  <a:pt x="106713" y="5695413"/>
                  <a:pt x="63130" y="5649897"/>
                  <a:pt x="46363" y="5613732"/>
                </a:cubicBezTo>
                <a:lnTo>
                  <a:pt x="29717" y="5572630"/>
                </a:lnTo>
                <a:lnTo>
                  <a:pt x="32614" y="5564839"/>
                </a:lnTo>
                <a:lnTo>
                  <a:pt x="34209" y="5564057"/>
                </a:lnTo>
                <a:lnTo>
                  <a:pt x="17311" y="5442591"/>
                </a:lnTo>
                <a:cubicBezTo>
                  <a:pt x="14639" y="5436675"/>
                  <a:pt x="13713" y="5428633"/>
                  <a:pt x="16750" y="5415829"/>
                </a:cubicBezTo>
                <a:lnTo>
                  <a:pt x="18217" y="5412980"/>
                </a:lnTo>
                <a:lnTo>
                  <a:pt x="12055" y="5390064"/>
                </a:lnTo>
                <a:cubicBezTo>
                  <a:pt x="9079" y="5382538"/>
                  <a:pt x="5182" y="5375682"/>
                  <a:pt x="0" y="5369830"/>
                </a:cubicBezTo>
                <a:cubicBezTo>
                  <a:pt x="31894" y="5299689"/>
                  <a:pt x="23872" y="5225525"/>
                  <a:pt x="32211" y="5145466"/>
                </a:cubicBezTo>
                <a:cubicBezTo>
                  <a:pt x="34746" y="5048037"/>
                  <a:pt x="41698" y="4890019"/>
                  <a:pt x="40891" y="4778922"/>
                </a:cubicBezTo>
                <a:cubicBezTo>
                  <a:pt x="9869" y="4689468"/>
                  <a:pt x="28501" y="4651846"/>
                  <a:pt x="16777" y="4554239"/>
                </a:cubicBezTo>
                <a:cubicBezTo>
                  <a:pt x="56871" y="4507954"/>
                  <a:pt x="15779" y="4455514"/>
                  <a:pt x="25115" y="4402702"/>
                </a:cubicBezTo>
                <a:cubicBezTo>
                  <a:pt x="-10420" y="4412229"/>
                  <a:pt x="47425" y="4340221"/>
                  <a:pt x="8134" y="4331397"/>
                </a:cubicBezTo>
                <a:lnTo>
                  <a:pt x="21852" y="4299998"/>
                </a:lnTo>
                <a:lnTo>
                  <a:pt x="24178" y="4280659"/>
                </a:lnTo>
                <a:lnTo>
                  <a:pt x="33357" y="4276475"/>
                </a:lnTo>
                <a:lnTo>
                  <a:pt x="42965" y="4248279"/>
                </a:lnTo>
                <a:cubicBezTo>
                  <a:pt x="45246" y="4237522"/>
                  <a:pt x="46159" y="4225720"/>
                  <a:pt x="44865" y="4212329"/>
                </a:cubicBezTo>
                <a:cubicBezTo>
                  <a:pt x="25826" y="4166207"/>
                  <a:pt x="69917" y="4097341"/>
                  <a:pt x="44366" y="4040266"/>
                </a:cubicBezTo>
                <a:cubicBezTo>
                  <a:pt x="38101" y="4019019"/>
                  <a:pt x="37876" y="3951695"/>
                  <a:pt x="49504" y="3938016"/>
                </a:cubicBezTo>
                <a:cubicBezTo>
                  <a:pt x="51863" y="3923784"/>
                  <a:pt x="47442" y="3907760"/>
                  <a:pt x="59997" y="3900263"/>
                </a:cubicBezTo>
                <a:cubicBezTo>
                  <a:pt x="75066" y="3888337"/>
                  <a:pt x="50846" y="3841280"/>
                  <a:pt x="68907" y="3846813"/>
                </a:cubicBezTo>
                <a:cubicBezTo>
                  <a:pt x="52296" y="3813347"/>
                  <a:pt x="68378" y="3745138"/>
                  <a:pt x="75836" y="3715292"/>
                </a:cubicBezTo>
                <a:cubicBezTo>
                  <a:pt x="78813" y="3662330"/>
                  <a:pt x="86378" y="3567665"/>
                  <a:pt x="86775" y="3529044"/>
                </a:cubicBezTo>
                <a:cubicBezTo>
                  <a:pt x="89267" y="3527082"/>
                  <a:pt x="91576" y="3524572"/>
                  <a:pt x="93628" y="3521593"/>
                </a:cubicBezTo>
                <a:cubicBezTo>
                  <a:pt x="105546" y="3504295"/>
                  <a:pt x="106408" y="3475272"/>
                  <a:pt x="95551" y="3456775"/>
                </a:cubicBezTo>
                <a:cubicBezTo>
                  <a:pt x="61828" y="3371150"/>
                  <a:pt x="64401" y="3295875"/>
                  <a:pt x="58296" y="3224475"/>
                </a:cubicBezTo>
                <a:cubicBezTo>
                  <a:pt x="55319" y="3144058"/>
                  <a:pt x="94983" y="3200876"/>
                  <a:pt x="63270" y="3097947"/>
                </a:cubicBezTo>
                <a:cubicBezTo>
                  <a:pt x="77539" y="3088512"/>
                  <a:pt x="78452" y="3075895"/>
                  <a:pt x="72130" y="3053885"/>
                </a:cubicBezTo>
                <a:cubicBezTo>
                  <a:pt x="71735" y="3014911"/>
                  <a:pt x="107041" y="3021320"/>
                  <a:pt x="86532" y="2980007"/>
                </a:cubicBezTo>
                <a:lnTo>
                  <a:pt x="111003" y="2914025"/>
                </a:lnTo>
                <a:cubicBezTo>
                  <a:pt x="105238" y="2917158"/>
                  <a:pt x="98864" y="2862805"/>
                  <a:pt x="98482" y="2847042"/>
                </a:cubicBezTo>
                <a:cubicBezTo>
                  <a:pt x="100672" y="2813890"/>
                  <a:pt x="74268" y="2807204"/>
                  <a:pt x="97880" y="2789385"/>
                </a:cubicBezTo>
                <a:lnTo>
                  <a:pt x="104654" y="2785130"/>
                </a:lnTo>
                <a:cubicBezTo>
                  <a:pt x="104858" y="2782671"/>
                  <a:pt x="105062" y="2780212"/>
                  <a:pt x="105266" y="2777753"/>
                </a:cubicBezTo>
                <a:cubicBezTo>
                  <a:pt x="106158" y="2754272"/>
                  <a:pt x="151678" y="2705182"/>
                  <a:pt x="167835" y="2669363"/>
                </a:cubicBezTo>
                <a:lnTo>
                  <a:pt x="202206" y="2562841"/>
                </a:lnTo>
                <a:lnTo>
                  <a:pt x="213902" y="2508449"/>
                </a:lnTo>
                <a:lnTo>
                  <a:pt x="233809" y="2449158"/>
                </a:lnTo>
                <a:cubicBezTo>
                  <a:pt x="251664" y="2436763"/>
                  <a:pt x="229153" y="2410096"/>
                  <a:pt x="237400" y="2386081"/>
                </a:cubicBezTo>
                <a:cubicBezTo>
                  <a:pt x="227267" y="2347359"/>
                  <a:pt x="241573" y="2261841"/>
                  <a:pt x="235660" y="2226872"/>
                </a:cubicBezTo>
                <a:cubicBezTo>
                  <a:pt x="251820" y="2220679"/>
                  <a:pt x="261258" y="2210661"/>
                  <a:pt x="250116" y="2186312"/>
                </a:cubicBezTo>
                <a:lnTo>
                  <a:pt x="285163" y="2054201"/>
                </a:lnTo>
                <a:cubicBezTo>
                  <a:pt x="307497" y="2045213"/>
                  <a:pt x="272623" y="2017046"/>
                  <a:pt x="297869" y="2009411"/>
                </a:cubicBezTo>
                <a:cubicBezTo>
                  <a:pt x="320898" y="2035913"/>
                  <a:pt x="315992" y="1967554"/>
                  <a:pt x="339406" y="1985345"/>
                </a:cubicBezTo>
                <a:cubicBezTo>
                  <a:pt x="353240" y="1968595"/>
                  <a:pt x="370836" y="1937261"/>
                  <a:pt x="380873" y="1908912"/>
                </a:cubicBezTo>
                <a:cubicBezTo>
                  <a:pt x="350104" y="1811824"/>
                  <a:pt x="395613" y="1878362"/>
                  <a:pt x="399636" y="1815242"/>
                </a:cubicBezTo>
                <a:cubicBezTo>
                  <a:pt x="398754" y="1757178"/>
                  <a:pt x="409420" y="1701224"/>
                  <a:pt x="374372" y="1616165"/>
                </a:cubicBezTo>
                <a:cubicBezTo>
                  <a:pt x="373220" y="1574646"/>
                  <a:pt x="393018" y="1589074"/>
                  <a:pt x="392730" y="1566131"/>
                </a:cubicBezTo>
                <a:cubicBezTo>
                  <a:pt x="365412" y="1510101"/>
                  <a:pt x="394197" y="1511406"/>
                  <a:pt x="372639" y="1478507"/>
                </a:cubicBezTo>
                <a:cubicBezTo>
                  <a:pt x="377761" y="1454951"/>
                  <a:pt x="391457" y="1440777"/>
                  <a:pt x="401555" y="1428806"/>
                </a:cubicBezTo>
                <a:lnTo>
                  <a:pt x="410243" y="1415134"/>
                </a:lnTo>
                <a:lnTo>
                  <a:pt x="411524" y="1406469"/>
                </a:lnTo>
                <a:lnTo>
                  <a:pt x="408887" y="1392331"/>
                </a:lnTo>
                <a:lnTo>
                  <a:pt x="414309" y="1387628"/>
                </a:lnTo>
                <a:lnTo>
                  <a:pt x="415362" y="1380497"/>
                </a:lnTo>
                <a:cubicBezTo>
                  <a:pt x="418872" y="1361702"/>
                  <a:pt x="422095" y="1344022"/>
                  <a:pt x="421850" y="1331725"/>
                </a:cubicBezTo>
                <a:cubicBezTo>
                  <a:pt x="433626" y="1321844"/>
                  <a:pt x="424854" y="1278095"/>
                  <a:pt x="417310" y="1256042"/>
                </a:cubicBezTo>
                <a:cubicBezTo>
                  <a:pt x="413501" y="1216720"/>
                  <a:pt x="436826" y="1191313"/>
                  <a:pt x="415023" y="1150134"/>
                </a:cubicBezTo>
                <a:cubicBezTo>
                  <a:pt x="409434" y="1105134"/>
                  <a:pt x="413370" y="1057259"/>
                  <a:pt x="406174" y="1005645"/>
                </a:cubicBezTo>
                <a:cubicBezTo>
                  <a:pt x="395775" y="973629"/>
                  <a:pt x="433727" y="963997"/>
                  <a:pt x="431864" y="899691"/>
                </a:cubicBezTo>
                <a:cubicBezTo>
                  <a:pt x="435076" y="846170"/>
                  <a:pt x="459107" y="752452"/>
                  <a:pt x="462617" y="689088"/>
                </a:cubicBezTo>
                <a:cubicBezTo>
                  <a:pt x="447384" y="623113"/>
                  <a:pt x="508572" y="589979"/>
                  <a:pt x="510810" y="526328"/>
                </a:cubicBezTo>
                <a:cubicBezTo>
                  <a:pt x="481634" y="460515"/>
                  <a:pt x="546528" y="487988"/>
                  <a:pt x="542477" y="433873"/>
                </a:cubicBezTo>
                <a:cubicBezTo>
                  <a:pt x="514702" y="343844"/>
                  <a:pt x="563781" y="437996"/>
                  <a:pt x="549936" y="301688"/>
                </a:cubicBezTo>
                <a:cubicBezTo>
                  <a:pt x="545577" y="293639"/>
                  <a:pt x="549120" y="277645"/>
                  <a:pt x="554757" y="279945"/>
                </a:cubicBezTo>
                <a:cubicBezTo>
                  <a:pt x="552714" y="271180"/>
                  <a:pt x="541267" y="249562"/>
                  <a:pt x="550124" y="248508"/>
                </a:cubicBezTo>
                <a:cubicBezTo>
                  <a:pt x="549604" y="205525"/>
                  <a:pt x="542818" y="162084"/>
                  <a:pt x="530424" y="122373"/>
                </a:cubicBezTo>
                <a:cubicBezTo>
                  <a:pt x="542727" y="41074"/>
                  <a:pt x="502709" y="81459"/>
                  <a:pt x="504802" y="21894"/>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egnaposto contenuto 2">
            <a:extLst>
              <a:ext uri="{FF2B5EF4-FFF2-40B4-BE49-F238E27FC236}">
                <a16:creationId xmlns:a16="http://schemas.microsoft.com/office/drawing/2014/main" id="{4FB3A522-030E-49C0-8AFF-E00FECC2AA83}"/>
              </a:ext>
            </a:extLst>
          </p:cNvPr>
          <p:cNvSpPr>
            <a:spLocks noGrp="1"/>
          </p:cNvSpPr>
          <p:nvPr>
            <p:ph idx="1"/>
          </p:nvPr>
        </p:nvSpPr>
        <p:spPr>
          <a:xfrm>
            <a:off x="7034256" y="603624"/>
            <a:ext cx="4266089" cy="5650754"/>
          </a:xfrm>
        </p:spPr>
        <p:txBody>
          <a:bodyPr vert="horz" lIns="91440" tIns="45720" rIns="91440" bIns="45720" rtlCol="0" anchor="ctr">
            <a:normAutofit/>
          </a:bodyPr>
          <a:lstStyle/>
          <a:p>
            <a:pPr>
              <a:buNone/>
            </a:pPr>
            <a:endParaRPr lang="it-IT" sz="1900"/>
          </a:p>
          <a:p>
            <a:pPr>
              <a:buNone/>
            </a:pPr>
            <a:r>
              <a:rPr lang="it-IT" sz="1900">
                <a:ea typeface="+mn-lt"/>
                <a:cs typeface="+mn-lt"/>
              </a:rPr>
              <a:t>THE TOWER OF SARACENS or The ‘Soprano’ Castle </a:t>
            </a:r>
            <a:r>
              <a:rPr lang="it-IT" sz="1900" err="1">
                <a:ea typeface="+mn-lt"/>
                <a:cs typeface="+mn-lt"/>
              </a:rPr>
              <a:t>dates</a:t>
            </a:r>
            <a:r>
              <a:rPr lang="it-IT" sz="1900">
                <a:ea typeface="+mn-lt"/>
                <a:cs typeface="+mn-lt"/>
              </a:rPr>
              <a:t> from the </a:t>
            </a:r>
            <a:r>
              <a:rPr lang="it-IT" sz="1900" err="1">
                <a:ea typeface="+mn-lt"/>
                <a:cs typeface="+mn-lt"/>
              </a:rPr>
              <a:t>nineteen</a:t>
            </a:r>
            <a:r>
              <a:rPr lang="it-IT" sz="1900">
                <a:ea typeface="+mn-lt"/>
                <a:cs typeface="+mn-lt"/>
              </a:rPr>
              <a:t> </a:t>
            </a:r>
            <a:r>
              <a:rPr lang="it-IT" sz="1900" err="1">
                <a:ea typeface="+mn-lt"/>
                <a:cs typeface="+mn-lt"/>
              </a:rPr>
              <a:t>century</a:t>
            </a:r>
            <a:r>
              <a:rPr lang="it-IT" sz="1900">
                <a:ea typeface="+mn-lt"/>
                <a:cs typeface="+mn-lt"/>
              </a:rPr>
              <a:t> and of the </a:t>
            </a:r>
            <a:r>
              <a:rPr lang="it-IT" sz="1900" err="1">
                <a:ea typeface="+mn-lt"/>
                <a:cs typeface="+mn-lt"/>
              </a:rPr>
              <a:t>it</a:t>
            </a:r>
            <a:r>
              <a:rPr lang="it-IT" sz="1900">
                <a:ea typeface="+mn-lt"/>
                <a:cs typeface="+mn-lt"/>
              </a:rPr>
              <a:t> </a:t>
            </a:r>
            <a:r>
              <a:rPr lang="it-IT" sz="1900" err="1">
                <a:ea typeface="+mn-lt"/>
                <a:cs typeface="+mn-lt"/>
              </a:rPr>
              <a:t>was</a:t>
            </a:r>
            <a:r>
              <a:rPr lang="it-IT" sz="1900">
                <a:ea typeface="+mn-lt"/>
                <a:cs typeface="+mn-lt"/>
              </a:rPr>
              <a:t> </a:t>
            </a:r>
            <a:r>
              <a:rPr lang="it-IT" sz="1900" err="1">
                <a:ea typeface="+mn-lt"/>
                <a:cs typeface="+mn-lt"/>
              </a:rPr>
              <a:t>built</a:t>
            </a:r>
            <a:endParaRPr lang="it-IT" sz="1900" err="1"/>
          </a:p>
          <a:p>
            <a:pPr>
              <a:buNone/>
            </a:pPr>
            <a:r>
              <a:rPr lang="it-IT" sz="1900" err="1">
                <a:ea typeface="+mn-lt"/>
                <a:cs typeface="+mn-lt"/>
              </a:rPr>
              <a:t>as</a:t>
            </a:r>
            <a:r>
              <a:rPr lang="it-IT" sz="1900">
                <a:ea typeface="+mn-lt"/>
                <a:cs typeface="+mn-lt"/>
              </a:rPr>
              <a:t> a </a:t>
            </a:r>
            <a:r>
              <a:rPr lang="it-IT" sz="1900" err="1">
                <a:ea typeface="+mn-lt"/>
                <a:cs typeface="+mn-lt"/>
              </a:rPr>
              <a:t>watchtower</a:t>
            </a:r>
            <a:r>
              <a:rPr lang="it-IT" sz="1900">
                <a:ea typeface="+mn-lt"/>
                <a:cs typeface="+mn-lt"/>
              </a:rPr>
              <a:t> of the </a:t>
            </a:r>
            <a:r>
              <a:rPr lang="it-IT" sz="1900" err="1">
                <a:ea typeface="+mn-lt"/>
                <a:cs typeface="+mn-lt"/>
              </a:rPr>
              <a:t>Arabs</a:t>
            </a:r>
            <a:r>
              <a:rPr lang="it-IT" sz="1900">
                <a:ea typeface="+mn-lt"/>
                <a:cs typeface="+mn-lt"/>
              </a:rPr>
              <a:t> to </a:t>
            </a:r>
            <a:r>
              <a:rPr lang="it-IT" sz="1900" err="1">
                <a:ea typeface="+mn-lt"/>
                <a:cs typeface="+mn-lt"/>
              </a:rPr>
              <a:t>defend</a:t>
            </a:r>
            <a:r>
              <a:rPr lang="it-IT" sz="1900">
                <a:ea typeface="+mn-lt"/>
                <a:cs typeface="+mn-lt"/>
              </a:rPr>
              <a:t> the city of Corleone . </a:t>
            </a:r>
            <a:r>
              <a:rPr lang="it-IT" sz="1900" err="1">
                <a:ea typeface="+mn-lt"/>
                <a:cs typeface="+mn-lt"/>
              </a:rPr>
              <a:t>It</a:t>
            </a:r>
            <a:r>
              <a:rPr lang="it-IT" sz="1900">
                <a:ea typeface="+mn-lt"/>
                <a:cs typeface="+mn-lt"/>
              </a:rPr>
              <a:t> </a:t>
            </a:r>
            <a:r>
              <a:rPr lang="it-IT" sz="1900" err="1">
                <a:ea typeface="+mn-lt"/>
                <a:cs typeface="+mn-lt"/>
              </a:rPr>
              <a:t>is</a:t>
            </a:r>
            <a:r>
              <a:rPr lang="it-IT" sz="1900">
                <a:ea typeface="+mn-lt"/>
                <a:cs typeface="+mn-lt"/>
              </a:rPr>
              <a:t> </a:t>
            </a:r>
            <a:r>
              <a:rPr lang="it-IT" sz="1900" err="1">
                <a:ea typeface="+mn-lt"/>
                <a:cs typeface="+mn-lt"/>
              </a:rPr>
              <a:t>located</a:t>
            </a:r>
            <a:r>
              <a:rPr lang="it-IT" sz="1900">
                <a:ea typeface="+mn-lt"/>
                <a:cs typeface="+mn-lt"/>
              </a:rPr>
              <a:t> on the rock in the </a:t>
            </a:r>
            <a:r>
              <a:rPr lang="it-IT" sz="1900" err="1">
                <a:ea typeface="+mn-lt"/>
                <a:cs typeface="+mn-lt"/>
              </a:rPr>
              <a:t>east</a:t>
            </a:r>
            <a:r>
              <a:rPr lang="it-IT" sz="1900">
                <a:ea typeface="+mn-lt"/>
                <a:cs typeface="+mn-lt"/>
              </a:rPr>
              <a:t> side of the</a:t>
            </a:r>
            <a:endParaRPr lang="it-IT" sz="1900"/>
          </a:p>
          <a:p>
            <a:pPr>
              <a:buNone/>
            </a:pPr>
            <a:r>
              <a:rPr lang="it-IT" sz="1900">
                <a:ea typeface="+mn-lt"/>
                <a:cs typeface="+mn-lt"/>
              </a:rPr>
              <a:t>city and </a:t>
            </a:r>
            <a:r>
              <a:rPr lang="it-IT" sz="1900" err="1">
                <a:ea typeface="+mn-lt"/>
                <a:cs typeface="+mn-lt"/>
              </a:rPr>
              <a:t>is</a:t>
            </a:r>
            <a:r>
              <a:rPr lang="it-IT" sz="1900">
                <a:ea typeface="+mn-lt"/>
                <a:cs typeface="+mn-lt"/>
              </a:rPr>
              <a:t> </a:t>
            </a:r>
            <a:r>
              <a:rPr lang="it-IT" sz="1900" err="1">
                <a:ea typeface="+mn-lt"/>
                <a:cs typeface="+mn-lt"/>
              </a:rPr>
              <a:t>constituted</a:t>
            </a:r>
            <a:r>
              <a:rPr lang="it-IT" sz="1900">
                <a:ea typeface="+mn-lt"/>
                <a:cs typeface="+mn-lt"/>
              </a:rPr>
              <a:t> by a </a:t>
            </a:r>
            <a:r>
              <a:rPr lang="it-IT" sz="1900" err="1">
                <a:ea typeface="+mn-lt"/>
                <a:cs typeface="+mn-lt"/>
              </a:rPr>
              <a:t>cylindrical</a:t>
            </a:r>
            <a:r>
              <a:rPr lang="it-IT" sz="1900">
                <a:ea typeface="+mn-lt"/>
                <a:cs typeface="+mn-lt"/>
              </a:rPr>
              <a:t> volume </a:t>
            </a:r>
            <a:r>
              <a:rPr lang="it-IT" sz="1900" err="1">
                <a:ea typeface="+mn-lt"/>
                <a:cs typeface="+mn-lt"/>
              </a:rPr>
              <a:t>covered</a:t>
            </a:r>
            <a:r>
              <a:rPr lang="it-IT" sz="1900">
                <a:ea typeface="+mn-lt"/>
                <a:cs typeface="+mn-lt"/>
              </a:rPr>
              <a:t> by a stone dome. </a:t>
            </a:r>
            <a:r>
              <a:rPr lang="it-IT" sz="1900" err="1">
                <a:ea typeface="+mn-lt"/>
                <a:cs typeface="+mn-lt"/>
              </a:rPr>
              <a:t>It</a:t>
            </a:r>
            <a:r>
              <a:rPr lang="it-IT" sz="1900">
                <a:ea typeface="+mn-lt"/>
                <a:cs typeface="+mn-lt"/>
              </a:rPr>
              <a:t> </a:t>
            </a:r>
            <a:r>
              <a:rPr lang="it-IT" sz="1900" err="1">
                <a:ea typeface="+mn-lt"/>
                <a:cs typeface="+mn-lt"/>
              </a:rPr>
              <a:t>dominates</a:t>
            </a:r>
            <a:r>
              <a:rPr lang="it-IT" sz="1900">
                <a:ea typeface="+mn-lt"/>
                <a:cs typeface="+mn-lt"/>
              </a:rPr>
              <a:t> the </a:t>
            </a:r>
            <a:r>
              <a:rPr lang="it-IT" sz="1900" err="1">
                <a:ea typeface="+mn-lt"/>
                <a:cs typeface="+mn-lt"/>
              </a:rPr>
              <a:t>town</a:t>
            </a:r>
            <a:r>
              <a:rPr lang="it-IT" sz="1900">
                <a:ea typeface="+mn-lt"/>
                <a:cs typeface="+mn-lt"/>
              </a:rPr>
              <a:t> of Corleone</a:t>
            </a:r>
            <a:endParaRPr lang="it-IT" sz="1900"/>
          </a:p>
          <a:p>
            <a:pPr>
              <a:buNone/>
            </a:pPr>
            <a:r>
              <a:rPr lang="it-IT" sz="1900">
                <a:ea typeface="+mn-lt"/>
                <a:cs typeface="+mn-lt"/>
              </a:rPr>
              <a:t>and </a:t>
            </a:r>
            <a:r>
              <a:rPr lang="it-IT" sz="1900" err="1">
                <a:ea typeface="+mn-lt"/>
                <a:cs typeface="+mn-lt"/>
              </a:rPr>
              <a:t>it</a:t>
            </a:r>
            <a:r>
              <a:rPr lang="it-IT" sz="1900">
                <a:ea typeface="+mn-lt"/>
                <a:cs typeface="+mn-lt"/>
              </a:rPr>
              <a:t> </a:t>
            </a:r>
            <a:r>
              <a:rPr lang="it-IT" sz="1900" err="1">
                <a:ea typeface="+mn-lt"/>
                <a:cs typeface="+mn-lt"/>
              </a:rPr>
              <a:t>was</a:t>
            </a:r>
            <a:r>
              <a:rPr lang="it-IT" sz="1900">
                <a:ea typeface="+mn-lt"/>
                <a:cs typeface="+mn-lt"/>
              </a:rPr>
              <a:t> </a:t>
            </a:r>
            <a:r>
              <a:rPr lang="it-IT" sz="1900" err="1">
                <a:ea typeface="+mn-lt"/>
                <a:cs typeface="+mn-lt"/>
              </a:rPr>
              <a:t>built</a:t>
            </a:r>
            <a:r>
              <a:rPr lang="it-IT" sz="1900">
                <a:ea typeface="+mn-lt"/>
                <a:cs typeface="+mn-lt"/>
              </a:rPr>
              <a:t> , with ‘Sottano or </a:t>
            </a:r>
            <a:r>
              <a:rPr lang="it-IT" sz="1900" err="1">
                <a:ea typeface="+mn-lt"/>
                <a:cs typeface="+mn-lt"/>
              </a:rPr>
              <a:t>lower</a:t>
            </a:r>
            <a:r>
              <a:rPr lang="it-IT" sz="1900">
                <a:ea typeface="+mn-lt"/>
                <a:cs typeface="+mn-lt"/>
              </a:rPr>
              <a:t> Castle, on the rock </a:t>
            </a:r>
            <a:r>
              <a:rPr lang="it-IT" sz="1900" err="1">
                <a:ea typeface="+mn-lt"/>
                <a:cs typeface="+mn-lt"/>
              </a:rPr>
              <a:t>towards</a:t>
            </a:r>
            <a:r>
              <a:rPr lang="it-IT" sz="1900">
                <a:ea typeface="+mn-lt"/>
                <a:cs typeface="+mn-lt"/>
              </a:rPr>
              <a:t> west, one of the </a:t>
            </a:r>
            <a:r>
              <a:rPr lang="it-IT" sz="1900" err="1">
                <a:ea typeface="+mn-lt"/>
                <a:cs typeface="+mn-lt"/>
              </a:rPr>
              <a:t>two</a:t>
            </a:r>
            <a:r>
              <a:rPr lang="it-IT" sz="1900">
                <a:ea typeface="+mn-lt"/>
                <a:cs typeface="+mn-lt"/>
              </a:rPr>
              <a:t> </a:t>
            </a:r>
            <a:r>
              <a:rPr lang="it-IT" sz="1900" err="1">
                <a:ea typeface="+mn-lt"/>
                <a:cs typeface="+mn-lt"/>
              </a:rPr>
              <a:t>poles</a:t>
            </a:r>
            <a:r>
              <a:rPr lang="it-IT" sz="1900">
                <a:ea typeface="+mn-lt"/>
                <a:cs typeface="+mn-lt"/>
              </a:rPr>
              <a:t> of </a:t>
            </a:r>
            <a:r>
              <a:rPr lang="it-IT" sz="1900" err="1">
                <a:ea typeface="+mn-lt"/>
                <a:cs typeface="+mn-lt"/>
              </a:rPr>
              <a:t>reference</a:t>
            </a:r>
            <a:endParaRPr lang="it-IT" sz="1900" err="1"/>
          </a:p>
          <a:p>
            <a:pPr>
              <a:buNone/>
            </a:pPr>
            <a:r>
              <a:rPr lang="it-IT" sz="1900">
                <a:ea typeface="+mn-lt"/>
                <a:cs typeface="+mn-lt"/>
              </a:rPr>
              <a:t>for the </a:t>
            </a:r>
            <a:r>
              <a:rPr lang="it-IT" sz="1900" err="1">
                <a:ea typeface="+mn-lt"/>
                <a:cs typeface="+mn-lt"/>
              </a:rPr>
              <a:t>construction</a:t>
            </a:r>
            <a:r>
              <a:rPr lang="it-IT" sz="1900">
                <a:ea typeface="+mn-lt"/>
                <a:cs typeface="+mn-lt"/>
              </a:rPr>
              <a:t> of the </a:t>
            </a:r>
            <a:r>
              <a:rPr lang="it-IT" sz="1900" err="1">
                <a:ea typeface="+mn-lt"/>
                <a:cs typeface="+mn-lt"/>
              </a:rPr>
              <a:t>urban</a:t>
            </a:r>
            <a:r>
              <a:rPr lang="it-IT" sz="1900">
                <a:ea typeface="+mn-lt"/>
                <a:cs typeface="+mn-lt"/>
              </a:rPr>
              <a:t> </a:t>
            </a:r>
            <a:r>
              <a:rPr lang="it-IT" sz="1900" err="1">
                <a:ea typeface="+mn-lt"/>
                <a:cs typeface="+mn-lt"/>
              </a:rPr>
              <a:t>fabric</a:t>
            </a:r>
            <a:r>
              <a:rPr lang="it-IT" sz="1900">
                <a:ea typeface="+mn-lt"/>
                <a:cs typeface="+mn-lt"/>
              </a:rPr>
              <a:t> of the city.</a:t>
            </a:r>
            <a:endParaRPr lang="it-IT" sz="1900"/>
          </a:p>
          <a:p>
            <a:pPr marL="0" indent="0">
              <a:buNone/>
            </a:pPr>
            <a:endParaRPr lang="it-IT" sz="1900"/>
          </a:p>
        </p:txBody>
      </p:sp>
      <p:pic>
        <p:nvPicPr>
          <p:cNvPr id="4" name="Immagine 4" descr="Immagine che contiene esterni, cielo, montagna, roccia&#10;&#10;Descrizione generata automaticamente">
            <a:extLst>
              <a:ext uri="{FF2B5EF4-FFF2-40B4-BE49-F238E27FC236}">
                <a16:creationId xmlns:a16="http://schemas.microsoft.com/office/drawing/2014/main" id="{D489451C-9DB6-4E43-A42C-D23980F798E0}"/>
              </a:ext>
            </a:extLst>
          </p:cNvPr>
          <p:cNvPicPr>
            <a:picLocks noChangeAspect="1"/>
          </p:cNvPicPr>
          <p:nvPr/>
        </p:nvPicPr>
        <p:blipFill>
          <a:blip r:embed="rId2"/>
          <a:stretch>
            <a:fillRect/>
          </a:stretch>
        </p:blipFill>
        <p:spPr>
          <a:xfrm>
            <a:off x="1219343" y="2944853"/>
            <a:ext cx="4250228" cy="2279285"/>
          </a:xfrm>
          <a:prstGeom prst="rect">
            <a:avLst/>
          </a:prstGeom>
        </p:spPr>
      </p:pic>
      <p:sp>
        <p:nvSpPr>
          <p:cNvPr id="5" name="CasellaDiTesto 4">
            <a:extLst>
              <a:ext uri="{FF2B5EF4-FFF2-40B4-BE49-F238E27FC236}">
                <a16:creationId xmlns:a16="http://schemas.microsoft.com/office/drawing/2014/main" id="{3AFDDE4A-6DC2-45DC-92ED-3A81772EBBCB}"/>
              </a:ext>
            </a:extLst>
          </p:cNvPr>
          <p:cNvSpPr txBox="1"/>
          <p:nvPr/>
        </p:nvSpPr>
        <p:spPr>
          <a:xfrm>
            <a:off x="10374702" y="6305909"/>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a:t>Giorgia </a:t>
            </a:r>
            <a:r>
              <a:rPr lang="it-IT" err="1"/>
              <a:t>Sorisi</a:t>
            </a:r>
          </a:p>
        </p:txBody>
      </p:sp>
    </p:spTree>
    <p:extLst>
      <p:ext uri="{BB962C8B-B14F-4D97-AF65-F5344CB8AC3E}">
        <p14:creationId xmlns:p14="http://schemas.microsoft.com/office/powerpoint/2010/main" val="5452679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C8586D2-469F-400A-AEA2-B4413CA533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879FBB7-D723-4E8D-8F7A-1CA33250B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52" y="5169647"/>
            <a:ext cx="12192000" cy="1688353"/>
          </a:xfrm>
          <a:custGeom>
            <a:avLst/>
            <a:gdLst>
              <a:gd name="connsiteX0" fmla="*/ 6189199 w 12192000"/>
              <a:gd name="connsiteY0" fmla="*/ 588 h 1924333"/>
              <a:gd name="connsiteX1" fmla="*/ 6207079 w 12192000"/>
              <a:gd name="connsiteY1" fmla="*/ 2850 h 1924333"/>
              <a:gd name="connsiteX2" fmla="*/ 6285610 w 12192000"/>
              <a:gd name="connsiteY2" fmla="*/ 18131 h 1924333"/>
              <a:gd name="connsiteX3" fmla="*/ 6378008 w 12192000"/>
              <a:gd name="connsiteY3" fmla="*/ 24625 h 1924333"/>
              <a:gd name="connsiteX4" fmla="*/ 6466340 w 12192000"/>
              <a:gd name="connsiteY4" fmla="*/ 21366 h 1924333"/>
              <a:gd name="connsiteX5" fmla="*/ 6553334 w 12192000"/>
              <a:gd name="connsiteY5" fmla="*/ 35307 h 1924333"/>
              <a:gd name="connsiteX6" fmla="*/ 6626068 w 12192000"/>
              <a:gd name="connsiteY6" fmla="*/ 58045 h 1924333"/>
              <a:gd name="connsiteX7" fmla="*/ 6692303 w 12192000"/>
              <a:gd name="connsiteY7" fmla="*/ 91487 h 1924333"/>
              <a:gd name="connsiteX8" fmla="*/ 6733670 w 12192000"/>
              <a:gd name="connsiteY8" fmla="*/ 118130 h 1924333"/>
              <a:gd name="connsiteX9" fmla="*/ 6798016 w 12192000"/>
              <a:gd name="connsiteY9" fmla="*/ 112271 h 1924333"/>
              <a:gd name="connsiteX10" fmla="*/ 6801081 w 12192000"/>
              <a:gd name="connsiteY10" fmla="*/ 114963 h 1924333"/>
              <a:gd name="connsiteX11" fmla="*/ 6819351 w 12192000"/>
              <a:gd name="connsiteY11" fmla="*/ 128825 h 1924333"/>
              <a:gd name="connsiteX12" fmla="*/ 6852732 w 12192000"/>
              <a:gd name="connsiteY12" fmla="*/ 123321 h 1924333"/>
              <a:gd name="connsiteX13" fmla="*/ 6865247 w 12192000"/>
              <a:gd name="connsiteY13" fmla="*/ 128836 h 1924333"/>
              <a:gd name="connsiteX14" fmla="*/ 6905517 w 12192000"/>
              <a:gd name="connsiteY14" fmla="*/ 129265 h 1924333"/>
              <a:gd name="connsiteX15" fmla="*/ 6950286 w 12192000"/>
              <a:gd name="connsiteY15" fmla="*/ 150104 h 1924333"/>
              <a:gd name="connsiteX16" fmla="*/ 7003442 w 12192000"/>
              <a:gd name="connsiteY16" fmla="*/ 136136 h 1924333"/>
              <a:gd name="connsiteX17" fmla="*/ 7160047 w 12192000"/>
              <a:gd name="connsiteY17" fmla="*/ 166721 h 1924333"/>
              <a:gd name="connsiteX18" fmla="*/ 7325604 w 12192000"/>
              <a:gd name="connsiteY18" fmla="*/ 215867 h 1924333"/>
              <a:gd name="connsiteX19" fmla="*/ 7540522 w 12192000"/>
              <a:gd name="connsiteY19" fmla="*/ 239374 h 1924333"/>
              <a:gd name="connsiteX20" fmla="*/ 7612071 w 12192000"/>
              <a:gd name="connsiteY20" fmla="*/ 229553 h 1924333"/>
              <a:gd name="connsiteX21" fmla="*/ 7651995 w 12192000"/>
              <a:gd name="connsiteY21" fmla="*/ 244567 h 1924333"/>
              <a:gd name="connsiteX22" fmla="*/ 7725761 w 12192000"/>
              <a:gd name="connsiteY22" fmla="*/ 258638 h 1924333"/>
              <a:gd name="connsiteX23" fmla="*/ 7823038 w 12192000"/>
              <a:gd name="connsiteY23" fmla="*/ 287078 h 1924333"/>
              <a:gd name="connsiteX24" fmla="*/ 7866405 w 12192000"/>
              <a:gd name="connsiteY24" fmla="*/ 287288 h 1924333"/>
              <a:gd name="connsiteX25" fmla="*/ 7875021 w 12192000"/>
              <a:gd name="connsiteY25" fmla="*/ 288224 h 1924333"/>
              <a:gd name="connsiteX26" fmla="*/ 7875146 w 12192000"/>
              <a:gd name="connsiteY26" fmla="*/ 288614 h 1924333"/>
              <a:gd name="connsiteX27" fmla="*/ 7907443 w 12192000"/>
              <a:gd name="connsiteY27" fmla="*/ 291752 h 1924333"/>
              <a:gd name="connsiteX28" fmla="*/ 7912892 w 12192000"/>
              <a:gd name="connsiteY28" fmla="*/ 294833 h 1924333"/>
              <a:gd name="connsiteX29" fmla="*/ 7946345 w 12192000"/>
              <a:gd name="connsiteY29" fmla="*/ 319359 h 1924333"/>
              <a:gd name="connsiteX30" fmla="*/ 8021238 w 12192000"/>
              <a:gd name="connsiteY30" fmla="*/ 315159 h 1924333"/>
              <a:gd name="connsiteX31" fmla="*/ 8094697 w 12192000"/>
              <a:gd name="connsiteY31" fmla="*/ 351819 h 1924333"/>
              <a:gd name="connsiteX32" fmla="*/ 8155208 w 12192000"/>
              <a:gd name="connsiteY32" fmla="*/ 371168 h 1924333"/>
              <a:gd name="connsiteX33" fmla="*/ 8248472 w 12192000"/>
              <a:gd name="connsiteY33" fmla="*/ 400489 h 1924333"/>
              <a:gd name="connsiteX34" fmla="*/ 8300068 w 12192000"/>
              <a:gd name="connsiteY34" fmla="*/ 405531 h 1924333"/>
              <a:gd name="connsiteX35" fmla="*/ 8356293 w 12192000"/>
              <a:gd name="connsiteY35" fmla="*/ 403328 h 1924333"/>
              <a:gd name="connsiteX36" fmla="*/ 8475838 w 12192000"/>
              <a:gd name="connsiteY36" fmla="*/ 435524 h 1924333"/>
              <a:gd name="connsiteX37" fmla="*/ 8575216 w 12192000"/>
              <a:gd name="connsiteY37" fmla="*/ 450198 h 1924333"/>
              <a:gd name="connsiteX38" fmla="*/ 8588650 w 12192000"/>
              <a:gd name="connsiteY38" fmla="*/ 447070 h 1924333"/>
              <a:gd name="connsiteX39" fmla="*/ 8612184 w 12192000"/>
              <a:gd name="connsiteY39" fmla="*/ 439577 h 1924333"/>
              <a:gd name="connsiteX40" fmla="*/ 8630713 w 12192000"/>
              <a:gd name="connsiteY40" fmla="*/ 433015 h 1924333"/>
              <a:gd name="connsiteX41" fmla="*/ 8704240 w 12192000"/>
              <a:gd name="connsiteY41" fmla="*/ 422865 h 1924333"/>
              <a:gd name="connsiteX42" fmla="*/ 8829513 w 12192000"/>
              <a:gd name="connsiteY42" fmla="*/ 429389 h 1924333"/>
              <a:gd name="connsiteX43" fmla="*/ 9083651 w 12192000"/>
              <a:gd name="connsiteY43" fmla="*/ 390744 h 1924333"/>
              <a:gd name="connsiteX44" fmla="*/ 9371402 w 12192000"/>
              <a:gd name="connsiteY44" fmla="*/ 371809 h 1924333"/>
              <a:gd name="connsiteX45" fmla="*/ 9429586 w 12192000"/>
              <a:gd name="connsiteY45" fmla="*/ 369213 h 1924333"/>
              <a:gd name="connsiteX46" fmla="*/ 9489757 w 12192000"/>
              <a:gd name="connsiteY46" fmla="*/ 377814 h 1924333"/>
              <a:gd name="connsiteX47" fmla="*/ 9516954 w 12192000"/>
              <a:gd name="connsiteY47" fmla="*/ 376991 h 1924333"/>
              <a:gd name="connsiteX48" fmla="*/ 9645588 w 12192000"/>
              <a:gd name="connsiteY48" fmla="*/ 363590 h 1924333"/>
              <a:gd name="connsiteX49" fmla="*/ 9722896 w 12192000"/>
              <a:gd name="connsiteY49" fmla="*/ 360983 h 1924333"/>
              <a:gd name="connsiteX50" fmla="*/ 9752803 w 12192000"/>
              <a:gd name="connsiteY50" fmla="*/ 368492 h 1924333"/>
              <a:gd name="connsiteX51" fmla="*/ 9890305 w 12192000"/>
              <a:gd name="connsiteY51" fmla="*/ 380736 h 1924333"/>
              <a:gd name="connsiteX52" fmla="*/ 9939767 w 12192000"/>
              <a:gd name="connsiteY52" fmla="*/ 377776 h 1924333"/>
              <a:gd name="connsiteX53" fmla="*/ 9944355 w 12192000"/>
              <a:gd name="connsiteY53" fmla="*/ 377352 h 1924333"/>
              <a:gd name="connsiteX54" fmla="*/ 9953719 w 12192000"/>
              <a:gd name="connsiteY54" fmla="*/ 375642 h 1924333"/>
              <a:gd name="connsiteX55" fmla="*/ 9955809 w 12192000"/>
              <a:gd name="connsiteY55" fmla="*/ 376294 h 1924333"/>
              <a:gd name="connsiteX56" fmla="*/ 10032710 w 12192000"/>
              <a:gd name="connsiteY56" fmla="*/ 394940 h 1924333"/>
              <a:gd name="connsiteX57" fmla="*/ 10049925 w 12192000"/>
              <a:gd name="connsiteY57" fmla="*/ 404971 h 1924333"/>
              <a:gd name="connsiteX58" fmla="*/ 10112671 w 12192000"/>
              <a:gd name="connsiteY58" fmla="*/ 414549 h 1924333"/>
              <a:gd name="connsiteX59" fmla="*/ 10170853 w 12192000"/>
              <a:gd name="connsiteY59" fmla="*/ 435168 h 1924333"/>
              <a:gd name="connsiteX60" fmla="*/ 10290184 w 12192000"/>
              <a:gd name="connsiteY60" fmla="*/ 448123 h 1924333"/>
              <a:gd name="connsiteX61" fmla="*/ 10320158 w 12192000"/>
              <a:gd name="connsiteY61" fmla="*/ 458352 h 1924333"/>
              <a:gd name="connsiteX62" fmla="*/ 10321815 w 12192000"/>
              <a:gd name="connsiteY62" fmla="*/ 463087 h 1924333"/>
              <a:gd name="connsiteX63" fmla="*/ 10373742 w 12192000"/>
              <a:gd name="connsiteY63" fmla="*/ 464538 h 1924333"/>
              <a:gd name="connsiteX64" fmla="*/ 10428532 w 12192000"/>
              <a:gd name="connsiteY64" fmla="*/ 492504 h 1924333"/>
              <a:gd name="connsiteX65" fmla="*/ 10466490 w 12192000"/>
              <a:gd name="connsiteY65" fmla="*/ 517759 h 1924333"/>
              <a:gd name="connsiteX66" fmla="*/ 10466675 w 12192000"/>
              <a:gd name="connsiteY66" fmla="*/ 522076 h 1924333"/>
              <a:gd name="connsiteX67" fmla="*/ 10470309 w 12192000"/>
              <a:gd name="connsiteY67" fmla="*/ 522792 h 1924333"/>
              <a:gd name="connsiteX68" fmla="*/ 10474138 w 12192000"/>
              <a:gd name="connsiteY68" fmla="*/ 519761 h 1924333"/>
              <a:gd name="connsiteX69" fmla="*/ 10501100 w 12192000"/>
              <a:gd name="connsiteY69" fmla="*/ 528263 h 1924333"/>
              <a:gd name="connsiteX70" fmla="*/ 10502395 w 12192000"/>
              <a:gd name="connsiteY70" fmla="*/ 536393 h 1924333"/>
              <a:gd name="connsiteX71" fmla="*/ 10689496 w 12192000"/>
              <a:gd name="connsiteY71" fmla="*/ 560233 h 1924333"/>
              <a:gd name="connsiteX72" fmla="*/ 10788736 w 12192000"/>
              <a:gd name="connsiteY72" fmla="*/ 613188 h 1924333"/>
              <a:gd name="connsiteX73" fmla="*/ 10819747 w 12192000"/>
              <a:gd name="connsiteY73" fmla="*/ 621351 h 1924333"/>
              <a:gd name="connsiteX74" fmla="*/ 10864632 w 12192000"/>
              <a:gd name="connsiteY74" fmla="*/ 644858 h 1924333"/>
              <a:gd name="connsiteX75" fmla="*/ 10929407 w 12192000"/>
              <a:gd name="connsiteY75" fmla="*/ 652945 h 1924333"/>
              <a:gd name="connsiteX76" fmla="*/ 10979412 w 12192000"/>
              <a:gd name="connsiteY76" fmla="*/ 654217 h 1924333"/>
              <a:gd name="connsiteX77" fmla="*/ 11006959 w 12192000"/>
              <a:gd name="connsiteY77" fmla="*/ 657017 h 1924333"/>
              <a:gd name="connsiteX78" fmla="*/ 11077038 w 12192000"/>
              <a:gd name="connsiteY78" fmla="*/ 668487 h 1924333"/>
              <a:gd name="connsiteX79" fmla="*/ 11157850 w 12192000"/>
              <a:gd name="connsiteY79" fmla="*/ 693164 h 1924333"/>
              <a:gd name="connsiteX80" fmla="*/ 11175276 w 12192000"/>
              <a:gd name="connsiteY80" fmla="*/ 697243 h 1924333"/>
              <a:gd name="connsiteX81" fmla="*/ 11191131 w 12192000"/>
              <a:gd name="connsiteY81" fmla="*/ 696085 h 1924333"/>
              <a:gd name="connsiteX82" fmla="*/ 11195573 w 12192000"/>
              <a:gd name="connsiteY82" fmla="*/ 691751 h 1924333"/>
              <a:gd name="connsiteX83" fmla="*/ 11205299 w 12192000"/>
              <a:gd name="connsiteY83" fmla="*/ 693247 h 1924333"/>
              <a:gd name="connsiteX84" fmla="*/ 11223770 w 12192000"/>
              <a:gd name="connsiteY84" fmla="*/ 690335 h 1924333"/>
              <a:gd name="connsiteX85" fmla="*/ 11292119 w 12192000"/>
              <a:gd name="connsiteY85" fmla="*/ 713311 h 1924333"/>
              <a:gd name="connsiteX86" fmla="*/ 11435379 w 12192000"/>
              <a:gd name="connsiteY86" fmla="*/ 758519 h 1924333"/>
              <a:gd name="connsiteX87" fmla="*/ 11604406 w 12192000"/>
              <a:gd name="connsiteY87" fmla="*/ 810476 h 1924333"/>
              <a:gd name="connsiteX88" fmla="*/ 11652155 w 12192000"/>
              <a:gd name="connsiteY88" fmla="*/ 825109 h 1924333"/>
              <a:gd name="connsiteX89" fmla="*/ 11654192 w 12192000"/>
              <a:gd name="connsiteY89" fmla="*/ 827301 h 1924333"/>
              <a:gd name="connsiteX90" fmla="*/ 11676599 w 12192000"/>
              <a:gd name="connsiteY90" fmla="*/ 846628 h 1924333"/>
              <a:gd name="connsiteX91" fmla="*/ 11775168 w 12192000"/>
              <a:gd name="connsiteY91" fmla="*/ 890664 h 1924333"/>
              <a:gd name="connsiteX92" fmla="*/ 11826341 w 12192000"/>
              <a:gd name="connsiteY92" fmla="*/ 877558 h 1924333"/>
              <a:gd name="connsiteX93" fmla="*/ 11879068 w 12192000"/>
              <a:gd name="connsiteY93" fmla="*/ 874038 h 1924333"/>
              <a:gd name="connsiteX94" fmla="*/ 11889563 w 12192000"/>
              <a:gd name="connsiteY94" fmla="*/ 878619 h 1924333"/>
              <a:gd name="connsiteX95" fmla="*/ 12016613 w 12192000"/>
              <a:gd name="connsiteY95" fmla="*/ 886111 h 1924333"/>
              <a:gd name="connsiteX96" fmla="*/ 12108292 w 12192000"/>
              <a:gd name="connsiteY96" fmla="*/ 868500 h 1924333"/>
              <a:gd name="connsiteX97" fmla="*/ 12182910 w 12192000"/>
              <a:gd name="connsiteY97" fmla="*/ 882003 h 1924333"/>
              <a:gd name="connsiteX98" fmla="*/ 12192000 w 12192000"/>
              <a:gd name="connsiteY98" fmla="*/ 884778 h 1924333"/>
              <a:gd name="connsiteX99" fmla="*/ 12192000 w 12192000"/>
              <a:gd name="connsiteY99" fmla="*/ 1610315 h 1924333"/>
              <a:gd name="connsiteX100" fmla="*/ 12191998 w 12192000"/>
              <a:gd name="connsiteY100" fmla="*/ 1610315 h 1924333"/>
              <a:gd name="connsiteX101" fmla="*/ 12191998 w 12192000"/>
              <a:gd name="connsiteY101" fmla="*/ 1924333 h 1924333"/>
              <a:gd name="connsiteX102" fmla="*/ 0 w 12192000"/>
              <a:gd name="connsiteY102" fmla="*/ 1924333 h 1924333"/>
              <a:gd name="connsiteX103" fmla="*/ 0 w 12192000"/>
              <a:gd name="connsiteY103" fmla="*/ 505159 h 1924333"/>
              <a:gd name="connsiteX104" fmla="*/ 5722 w 12192000"/>
              <a:gd name="connsiteY104" fmla="*/ 508889 h 1924333"/>
              <a:gd name="connsiteX105" fmla="*/ 38476 w 12192000"/>
              <a:gd name="connsiteY105" fmla="*/ 524137 h 1924333"/>
              <a:gd name="connsiteX106" fmla="*/ 192883 w 12192000"/>
              <a:gd name="connsiteY106" fmla="*/ 545272 h 1924333"/>
              <a:gd name="connsiteX107" fmla="*/ 343710 w 12192000"/>
              <a:gd name="connsiteY107" fmla="*/ 565029 h 1924333"/>
              <a:gd name="connsiteX108" fmla="*/ 471066 w 12192000"/>
              <a:gd name="connsiteY108" fmla="*/ 549837 h 1924333"/>
              <a:gd name="connsiteX109" fmla="*/ 617333 w 12192000"/>
              <a:gd name="connsiteY109" fmla="*/ 526428 h 1924333"/>
              <a:gd name="connsiteX110" fmla="*/ 725203 w 12192000"/>
              <a:gd name="connsiteY110" fmla="*/ 523793 h 1924333"/>
              <a:gd name="connsiteX111" fmla="*/ 788494 w 12192000"/>
              <a:gd name="connsiteY111" fmla="*/ 505799 h 1924333"/>
              <a:gd name="connsiteX112" fmla="*/ 885977 w 12192000"/>
              <a:gd name="connsiteY112" fmla="*/ 526585 h 1924333"/>
              <a:gd name="connsiteX113" fmla="*/ 932142 w 12192000"/>
              <a:gd name="connsiteY113" fmla="*/ 528005 h 1924333"/>
              <a:gd name="connsiteX114" fmla="*/ 1090404 w 12192000"/>
              <a:gd name="connsiteY114" fmla="*/ 498299 h 1924333"/>
              <a:gd name="connsiteX115" fmla="*/ 1188628 w 12192000"/>
              <a:gd name="connsiteY115" fmla="*/ 483151 h 1924333"/>
              <a:gd name="connsiteX116" fmla="*/ 1316247 w 12192000"/>
              <a:gd name="connsiteY116" fmla="*/ 425979 h 1924333"/>
              <a:gd name="connsiteX117" fmla="*/ 1357712 w 12192000"/>
              <a:gd name="connsiteY117" fmla="*/ 416549 h 1924333"/>
              <a:gd name="connsiteX118" fmla="*/ 1425921 w 12192000"/>
              <a:gd name="connsiteY118" fmla="*/ 413953 h 1924333"/>
              <a:gd name="connsiteX119" fmla="*/ 1503817 w 12192000"/>
              <a:gd name="connsiteY119" fmla="*/ 380457 h 1924333"/>
              <a:gd name="connsiteX120" fmla="*/ 1639196 w 12192000"/>
              <a:gd name="connsiteY120" fmla="*/ 372785 h 1924333"/>
              <a:gd name="connsiteX121" fmla="*/ 1705606 w 12192000"/>
              <a:gd name="connsiteY121" fmla="*/ 359023 h 1924333"/>
              <a:gd name="connsiteX122" fmla="*/ 1813011 w 12192000"/>
              <a:gd name="connsiteY122" fmla="*/ 331023 h 1924333"/>
              <a:gd name="connsiteX123" fmla="*/ 1831380 w 12192000"/>
              <a:gd name="connsiteY123" fmla="*/ 341307 h 1924333"/>
              <a:gd name="connsiteX124" fmla="*/ 1858612 w 12192000"/>
              <a:gd name="connsiteY124" fmla="*/ 326777 h 1924333"/>
              <a:gd name="connsiteX125" fmla="*/ 1880661 w 12192000"/>
              <a:gd name="connsiteY125" fmla="*/ 335987 h 1924333"/>
              <a:gd name="connsiteX126" fmla="*/ 1941495 w 12192000"/>
              <a:gd name="connsiteY126" fmla="*/ 310792 h 1924333"/>
              <a:gd name="connsiteX127" fmla="*/ 1995402 w 12192000"/>
              <a:gd name="connsiteY127" fmla="*/ 305480 h 1924333"/>
              <a:gd name="connsiteX128" fmla="*/ 2223864 w 12192000"/>
              <a:gd name="connsiteY128" fmla="*/ 266118 h 1924333"/>
              <a:gd name="connsiteX129" fmla="*/ 2418043 w 12192000"/>
              <a:gd name="connsiteY129" fmla="*/ 215314 h 1924333"/>
              <a:gd name="connsiteX130" fmla="*/ 2558461 w 12192000"/>
              <a:gd name="connsiteY130" fmla="*/ 168193 h 1924333"/>
              <a:gd name="connsiteX131" fmla="*/ 2595535 w 12192000"/>
              <a:gd name="connsiteY131" fmla="*/ 158548 h 1924333"/>
              <a:gd name="connsiteX132" fmla="*/ 2626942 w 12192000"/>
              <a:gd name="connsiteY132" fmla="*/ 130400 h 1924333"/>
              <a:gd name="connsiteX133" fmla="*/ 2632225 w 12192000"/>
              <a:gd name="connsiteY133" fmla="*/ 130446 h 1924333"/>
              <a:gd name="connsiteX134" fmla="*/ 2696856 w 12192000"/>
              <a:gd name="connsiteY134" fmla="*/ 128498 h 1924333"/>
              <a:gd name="connsiteX135" fmla="*/ 2759767 w 12192000"/>
              <a:gd name="connsiteY135" fmla="*/ 127784 h 1924333"/>
              <a:gd name="connsiteX136" fmla="*/ 2792685 w 12192000"/>
              <a:gd name="connsiteY136" fmla="*/ 115710 h 1924333"/>
              <a:gd name="connsiteX137" fmla="*/ 2799767 w 12192000"/>
              <a:gd name="connsiteY137" fmla="*/ 113754 h 1924333"/>
              <a:gd name="connsiteX138" fmla="*/ 2829799 w 12192000"/>
              <a:gd name="connsiteY138" fmla="*/ 120042 h 1924333"/>
              <a:gd name="connsiteX139" fmla="*/ 2890704 w 12192000"/>
              <a:gd name="connsiteY139" fmla="*/ 121493 h 1924333"/>
              <a:gd name="connsiteX140" fmla="*/ 3042646 w 12192000"/>
              <a:gd name="connsiteY140" fmla="*/ 112273 h 1924333"/>
              <a:gd name="connsiteX141" fmla="*/ 3146630 w 12192000"/>
              <a:gd name="connsiteY141" fmla="*/ 100898 h 1924333"/>
              <a:gd name="connsiteX142" fmla="*/ 3233163 w 12192000"/>
              <a:gd name="connsiteY142" fmla="*/ 120200 h 1924333"/>
              <a:gd name="connsiteX143" fmla="*/ 3372699 w 12192000"/>
              <a:gd name="connsiteY143" fmla="*/ 129394 h 1924333"/>
              <a:gd name="connsiteX144" fmla="*/ 3394352 w 12192000"/>
              <a:gd name="connsiteY144" fmla="*/ 131671 h 1924333"/>
              <a:gd name="connsiteX145" fmla="*/ 3448218 w 12192000"/>
              <a:gd name="connsiteY145" fmla="*/ 118229 h 1924333"/>
              <a:gd name="connsiteX146" fmla="*/ 3505047 w 12192000"/>
              <a:gd name="connsiteY146" fmla="*/ 115412 h 1924333"/>
              <a:gd name="connsiteX147" fmla="*/ 3521767 w 12192000"/>
              <a:gd name="connsiteY147" fmla="*/ 111071 h 1924333"/>
              <a:gd name="connsiteX148" fmla="*/ 3585137 w 12192000"/>
              <a:gd name="connsiteY148" fmla="*/ 114371 h 1924333"/>
              <a:gd name="connsiteX149" fmla="*/ 3690293 w 12192000"/>
              <a:gd name="connsiteY149" fmla="*/ 98301 h 1924333"/>
              <a:gd name="connsiteX150" fmla="*/ 3867818 w 12192000"/>
              <a:gd name="connsiteY150" fmla="*/ 88985 h 1924333"/>
              <a:gd name="connsiteX151" fmla="*/ 4091337 w 12192000"/>
              <a:gd name="connsiteY151" fmla="*/ 70813 h 1924333"/>
              <a:gd name="connsiteX152" fmla="*/ 4246332 w 12192000"/>
              <a:gd name="connsiteY152" fmla="*/ 41697 h 1924333"/>
              <a:gd name="connsiteX153" fmla="*/ 4266975 w 12192000"/>
              <a:gd name="connsiteY153" fmla="*/ 46592 h 1924333"/>
              <a:gd name="connsiteX154" fmla="*/ 4270566 w 12192000"/>
              <a:gd name="connsiteY154" fmla="*/ 47620 h 1924333"/>
              <a:gd name="connsiteX155" fmla="*/ 4288964 w 12192000"/>
              <a:gd name="connsiteY155" fmla="*/ 52766 h 1924333"/>
              <a:gd name="connsiteX156" fmla="*/ 4365137 w 12192000"/>
              <a:gd name="connsiteY156" fmla="*/ 51783 h 1924333"/>
              <a:gd name="connsiteX157" fmla="*/ 4430546 w 12192000"/>
              <a:gd name="connsiteY157" fmla="*/ 44555 h 1924333"/>
              <a:gd name="connsiteX158" fmla="*/ 4444136 w 12192000"/>
              <a:gd name="connsiteY158" fmla="*/ 39567 h 1924333"/>
              <a:gd name="connsiteX159" fmla="*/ 4534039 w 12192000"/>
              <a:gd name="connsiteY159" fmla="*/ 31604 h 1924333"/>
              <a:gd name="connsiteX160" fmla="*/ 4560448 w 12192000"/>
              <a:gd name="connsiteY160" fmla="*/ 25231 h 1924333"/>
              <a:gd name="connsiteX161" fmla="*/ 4568006 w 12192000"/>
              <a:gd name="connsiteY161" fmla="*/ 25970 h 1924333"/>
              <a:gd name="connsiteX162" fmla="*/ 4595497 w 12192000"/>
              <a:gd name="connsiteY162" fmla="*/ 22958 h 1924333"/>
              <a:gd name="connsiteX163" fmla="*/ 4608623 w 12192000"/>
              <a:gd name="connsiteY163" fmla="*/ 18108 h 1924333"/>
              <a:gd name="connsiteX164" fmla="*/ 4623942 w 12192000"/>
              <a:gd name="connsiteY164" fmla="*/ 22251 h 1924333"/>
              <a:gd name="connsiteX165" fmla="*/ 4664336 w 12192000"/>
              <a:gd name="connsiteY165" fmla="*/ 23306 h 1924333"/>
              <a:gd name="connsiteX166" fmla="*/ 4677385 w 12192000"/>
              <a:gd name="connsiteY166" fmla="*/ 18246 h 1924333"/>
              <a:gd name="connsiteX167" fmla="*/ 4698143 w 12192000"/>
              <a:gd name="connsiteY167" fmla="*/ 18036 h 1924333"/>
              <a:gd name="connsiteX168" fmla="*/ 4750609 w 12192000"/>
              <a:gd name="connsiteY168" fmla="*/ 23611 h 1924333"/>
              <a:gd name="connsiteX169" fmla="*/ 4784658 w 12192000"/>
              <a:gd name="connsiteY169" fmla="*/ 25057 h 1924333"/>
              <a:gd name="connsiteX170" fmla="*/ 4847558 w 12192000"/>
              <a:gd name="connsiteY170" fmla="*/ 38726 h 1924333"/>
              <a:gd name="connsiteX171" fmla="*/ 4909134 w 12192000"/>
              <a:gd name="connsiteY171" fmla="*/ 50659 h 1924333"/>
              <a:gd name="connsiteX172" fmla="*/ 5099219 w 12192000"/>
              <a:gd name="connsiteY172" fmla="*/ 55050 h 1924333"/>
              <a:gd name="connsiteX173" fmla="*/ 5184992 w 12192000"/>
              <a:gd name="connsiteY173" fmla="*/ 67596 h 1924333"/>
              <a:gd name="connsiteX174" fmla="*/ 5229637 w 12192000"/>
              <a:gd name="connsiteY174" fmla="*/ 67789 h 1924333"/>
              <a:gd name="connsiteX175" fmla="*/ 5389346 w 12192000"/>
              <a:gd name="connsiteY175" fmla="*/ 80211 h 1924333"/>
              <a:gd name="connsiteX176" fmla="*/ 5494414 w 12192000"/>
              <a:gd name="connsiteY176" fmla="*/ 75926 h 1924333"/>
              <a:gd name="connsiteX177" fmla="*/ 5528443 w 12192000"/>
              <a:gd name="connsiteY177" fmla="*/ 77206 h 1924333"/>
              <a:gd name="connsiteX178" fmla="*/ 5684939 w 12192000"/>
              <a:gd name="connsiteY178" fmla="*/ 50269 h 1924333"/>
              <a:gd name="connsiteX179" fmla="*/ 5765146 w 12192000"/>
              <a:gd name="connsiteY179" fmla="*/ 50414 h 1924333"/>
              <a:gd name="connsiteX180" fmla="*/ 5848655 w 12192000"/>
              <a:gd name="connsiteY180" fmla="*/ 35257 h 1924333"/>
              <a:gd name="connsiteX181" fmla="*/ 5930656 w 12192000"/>
              <a:gd name="connsiteY181" fmla="*/ 30131 h 1924333"/>
              <a:gd name="connsiteX182" fmla="*/ 6124150 w 12192000"/>
              <a:gd name="connsiteY182" fmla="*/ 31679 h 1924333"/>
              <a:gd name="connsiteX183" fmla="*/ 6189199 w 12192000"/>
              <a:gd name="connsiteY183" fmla="*/ 588 h 192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2192000" h="1924333">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magine 4" descr="Immagine che contiene erba, cielo, esterni, edificio&#10;&#10;Descrizione generata automaticamente">
            <a:extLst>
              <a:ext uri="{FF2B5EF4-FFF2-40B4-BE49-F238E27FC236}">
                <a16:creationId xmlns:a16="http://schemas.microsoft.com/office/drawing/2014/main" id="{4DAC8781-7082-4C23-B553-C0DE0EAF5B3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0826" t="166" r="-4907" b="20720"/>
          <a:stretch/>
        </p:blipFill>
        <p:spPr>
          <a:xfrm>
            <a:off x="-10830" y="-1437"/>
            <a:ext cx="12904362" cy="6855971"/>
          </a:xfrm>
          <a:prstGeom prst="rect">
            <a:avLst/>
          </a:prstGeom>
        </p:spPr>
      </p:pic>
      <p:sp>
        <p:nvSpPr>
          <p:cNvPr id="9" name="Titolo 8">
            <a:extLst>
              <a:ext uri="{FF2B5EF4-FFF2-40B4-BE49-F238E27FC236}">
                <a16:creationId xmlns:a16="http://schemas.microsoft.com/office/drawing/2014/main" id="{6A82F45B-118D-4D81-9312-8FB2D3C48025}"/>
              </a:ext>
            </a:extLst>
          </p:cNvPr>
          <p:cNvSpPr>
            <a:spLocks noGrp="1"/>
          </p:cNvSpPr>
          <p:nvPr>
            <p:ph type="ctrTitle"/>
          </p:nvPr>
        </p:nvSpPr>
        <p:spPr>
          <a:xfrm>
            <a:off x="1426267" y="2269466"/>
            <a:ext cx="8577797" cy="3666843"/>
          </a:xfrm>
        </p:spPr>
        <p:txBody>
          <a:bodyPr>
            <a:normAutofit/>
          </a:bodyPr>
          <a:lstStyle/>
          <a:p>
            <a:r>
              <a:rPr lang="it-IT" sz="6000">
                <a:solidFill>
                  <a:schemeClr val="bg1"/>
                </a:solidFill>
                <a:ea typeface="Batang"/>
              </a:rPr>
              <a:t>Ficuzza</a:t>
            </a:r>
            <a:endParaRPr lang="it-IT" sz="6000">
              <a:solidFill>
                <a:schemeClr val="bg1"/>
              </a:solidFill>
            </a:endParaRPr>
          </a:p>
        </p:txBody>
      </p:sp>
    </p:spTree>
    <p:extLst>
      <p:ext uri="{BB962C8B-B14F-4D97-AF65-F5344CB8AC3E}">
        <p14:creationId xmlns:p14="http://schemas.microsoft.com/office/powerpoint/2010/main" val="288375469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DD68B093-D5D0-413E-B63F-4E732B9D0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AD476645-8D91-4AA1-99AA-A41FB3897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29883" cy="6858000"/>
          </a:xfrm>
          <a:custGeom>
            <a:avLst/>
            <a:gdLst>
              <a:gd name="connsiteX0" fmla="*/ 0 w 8829883"/>
              <a:gd name="connsiteY0" fmla="*/ 0 h 6858000"/>
              <a:gd name="connsiteX1" fmla="*/ 723900 w 8829883"/>
              <a:gd name="connsiteY1" fmla="*/ 0 h 6858000"/>
              <a:gd name="connsiteX2" fmla="*/ 2899611 w 8829883"/>
              <a:gd name="connsiteY2" fmla="*/ 0 h 6858000"/>
              <a:gd name="connsiteX3" fmla="*/ 2899611 w 8829883"/>
              <a:gd name="connsiteY3" fmla="*/ 454 h 6858000"/>
              <a:gd name="connsiteX4" fmla="*/ 7893368 w 8829883"/>
              <a:gd name="connsiteY4" fmla="*/ 1496 h 6858000"/>
              <a:gd name="connsiteX5" fmla="*/ 7869582 w 8829883"/>
              <a:gd name="connsiteY5" fmla="*/ 71879 h 6858000"/>
              <a:gd name="connsiteX6" fmla="*/ 7886895 w 8829883"/>
              <a:gd name="connsiteY6" fmla="*/ 187470 h 6858000"/>
              <a:gd name="connsiteX7" fmla="*/ 7882119 w 8829883"/>
              <a:gd name="connsiteY7" fmla="*/ 277365 h 6858000"/>
              <a:gd name="connsiteX8" fmla="*/ 7895991 w 8829883"/>
              <a:gd name="connsiteY8" fmla="*/ 346246 h 6858000"/>
              <a:gd name="connsiteX9" fmla="*/ 7891335 w 8829883"/>
              <a:gd name="connsiteY9" fmla="*/ 373517 h 6858000"/>
              <a:gd name="connsiteX10" fmla="*/ 7881842 w 8829883"/>
              <a:gd name="connsiteY10" fmla="*/ 408648 h 6858000"/>
              <a:gd name="connsiteX11" fmla="*/ 7868532 w 8829883"/>
              <a:gd name="connsiteY11" fmla="*/ 474050 h 6858000"/>
              <a:gd name="connsiteX12" fmla="*/ 7835844 w 8829883"/>
              <a:gd name="connsiteY12" fmla="*/ 527194 h 6858000"/>
              <a:gd name="connsiteX13" fmla="*/ 7808260 w 8829883"/>
              <a:gd name="connsiteY13" fmla="*/ 569723 h 6858000"/>
              <a:gd name="connsiteX14" fmla="*/ 7805612 w 8829883"/>
              <a:gd name="connsiteY14" fmla="*/ 629088 h 6858000"/>
              <a:gd name="connsiteX15" fmla="*/ 7837166 w 8829883"/>
              <a:gd name="connsiteY15" fmla="*/ 676108 h 6858000"/>
              <a:gd name="connsiteX16" fmla="*/ 7851045 w 8829883"/>
              <a:gd name="connsiteY16" fmla="*/ 771520 h 6858000"/>
              <a:gd name="connsiteX17" fmla="*/ 7872025 w 8829883"/>
              <a:gd name="connsiteY17" fmla="*/ 826741 h 6858000"/>
              <a:gd name="connsiteX18" fmla="*/ 7875013 w 8829883"/>
              <a:gd name="connsiteY18" fmla="*/ 871450 h 6858000"/>
              <a:gd name="connsiteX19" fmla="*/ 7872432 w 8829883"/>
              <a:gd name="connsiteY19" fmla="*/ 930795 h 6858000"/>
              <a:gd name="connsiteX20" fmla="*/ 7875655 w 8829883"/>
              <a:gd name="connsiteY20" fmla="*/ 1039090 h 6858000"/>
              <a:gd name="connsiteX21" fmla="*/ 7838078 w 8829883"/>
              <a:gd name="connsiteY21" fmla="*/ 1138030 h 6858000"/>
              <a:gd name="connsiteX22" fmla="*/ 7821448 w 8829883"/>
              <a:gd name="connsiteY22" fmla="*/ 1219394 h 6858000"/>
              <a:gd name="connsiteX23" fmla="*/ 7822973 w 8829883"/>
              <a:gd name="connsiteY23" fmla="*/ 1272242 h 6858000"/>
              <a:gd name="connsiteX24" fmla="*/ 7818282 w 8829883"/>
              <a:gd name="connsiteY24" fmla="*/ 1341591 h 6858000"/>
              <a:gd name="connsiteX25" fmla="*/ 7836258 w 8829883"/>
              <a:gd name="connsiteY25" fmla="*/ 1426833 h 6858000"/>
              <a:gd name="connsiteX26" fmla="*/ 7826152 w 8829883"/>
              <a:gd name="connsiteY26" fmla="*/ 1461933 h 6858000"/>
              <a:gd name="connsiteX27" fmla="*/ 7831768 w 8829883"/>
              <a:gd name="connsiteY27" fmla="*/ 1474139 h 6858000"/>
              <a:gd name="connsiteX28" fmla="*/ 7817196 w 8829883"/>
              <a:gd name="connsiteY28" fmla="*/ 1609254 h 6858000"/>
              <a:gd name="connsiteX29" fmla="*/ 7770505 w 8829883"/>
              <a:gd name="connsiteY29" fmla="*/ 1767407 h 6858000"/>
              <a:gd name="connsiteX30" fmla="*/ 7762919 w 8829883"/>
              <a:gd name="connsiteY30" fmla="*/ 1904844 h 6858000"/>
              <a:gd name="connsiteX31" fmla="*/ 7766866 w 8829883"/>
              <a:gd name="connsiteY31" fmla="*/ 1957179 h 6858000"/>
              <a:gd name="connsiteX32" fmla="*/ 7773064 w 8829883"/>
              <a:gd name="connsiteY32" fmla="*/ 2044640 h 6858000"/>
              <a:gd name="connsiteX33" fmla="*/ 7794047 w 8829883"/>
              <a:gd name="connsiteY33" fmla="*/ 2118761 h 6858000"/>
              <a:gd name="connsiteX34" fmla="*/ 7798133 w 8829883"/>
              <a:gd name="connsiteY34" fmla="*/ 2140040 h 6858000"/>
              <a:gd name="connsiteX35" fmla="*/ 7771312 w 8829883"/>
              <a:gd name="connsiteY35" fmla="*/ 2193292 h 6858000"/>
              <a:gd name="connsiteX36" fmla="*/ 7771054 w 8829883"/>
              <a:gd name="connsiteY36" fmla="*/ 2250961 h 6858000"/>
              <a:gd name="connsiteX37" fmla="*/ 7756583 w 8829883"/>
              <a:gd name="connsiteY37" fmla="*/ 2337555 h 6858000"/>
              <a:gd name="connsiteX38" fmla="*/ 7742362 w 8829883"/>
              <a:gd name="connsiteY38" fmla="*/ 2411360 h 6858000"/>
              <a:gd name="connsiteX39" fmla="*/ 7717009 w 8829883"/>
              <a:gd name="connsiteY39" fmla="*/ 2529941 h 6858000"/>
              <a:gd name="connsiteX40" fmla="*/ 7709959 w 8829883"/>
              <a:gd name="connsiteY40" fmla="*/ 2601138 h 6858000"/>
              <a:gd name="connsiteX41" fmla="*/ 7690720 w 8829883"/>
              <a:gd name="connsiteY41" fmla="*/ 2640695 h 6858000"/>
              <a:gd name="connsiteX42" fmla="*/ 7704675 w 8829883"/>
              <a:gd name="connsiteY42" fmla="*/ 2880990 h 6858000"/>
              <a:gd name="connsiteX43" fmla="*/ 7680571 w 8829883"/>
              <a:gd name="connsiteY43" fmla="*/ 3041883 h 6858000"/>
              <a:gd name="connsiteX44" fmla="*/ 7680501 w 8829883"/>
              <a:gd name="connsiteY44" fmla="*/ 3120847 h 6858000"/>
              <a:gd name="connsiteX45" fmla="*/ 7679792 w 8829883"/>
              <a:gd name="connsiteY45" fmla="*/ 3213223 h 6858000"/>
              <a:gd name="connsiteX46" fmla="*/ 7663577 w 8829883"/>
              <a:gd name="connsiteY46" fmla="*/ 3257980 h 6858000"/>
              <a:gd name="connsiteX47" fmla="*/ 7670372 w 8829883"/>
              <a:gd name="connsiteY47" fmla="*/ 3319870 h 6858000"/>
              <a:gd name="connsiteX48" fmla="*/ 7659210 w 8829883"/>
              <a:gd name="connsiteY48" fmla="*/ 3336975 h 6858000"/>
              <a:gd name="connsiteX49" fmla="*/ 7663790 w 8829883"/>
              <a:gd name="connsiteY49" fmla="*/ 3375005 h 6858000"/>
              <a:gd name="connsiteX50" fmla="*/ 7660235 w 8829883"/>
              <a:gd name="connsiteY50" fmla="*/ 3426516 h 6858000"/>
              <a:gd name="connsiteX51" fmla="*/ 7665486 w 8829883"/>
              <a:gd name="connsiteY51" fmla="*/ 3483295 h 6858000"/>
              <a:gd name="connsiteX52" fmla="*/ 7666126 w 8829883"/>
              <a:gd name="connsiteY52" fmla="*/ 3554065 h 6858000"/>
              <a:gd name="connsiteX53" fmla="*/ 7672381 w 8829883"/>
              <a:gd name="connsiteY53" fmla="*/ 3603550 h 6858000"/>
              <a:gd name="connsiteX54" fmla="*/ 7667729 w 8829883"/>
              <a:gd name="connsiteY54" fmla="*/ 3620698 h 6858000"/>
              <a:gd name="connsiteX55" fmla="*/ 7716596 w 8829883"/>
              <a:gd name="connsiteY55" fmla="*/ 3697238 h 6858000"/>
              <a:gd name="connsiteX56" fmla="*/ 7747466 w 8829883"/>
              <a:gd name="connsiteY56" fmla="*/ 3874032 h 6858000"/>
              <a:gd name="connsiteX57" fmla="*/ 7834319 w 8829883"/>
              <a:gd name="connsiteY57" fmla="*/ 4110321 h 6858000"/>
              <a:gd name="connsiteX58" fmla="*/ 7867564 w 8829883"/>
              <a:gd name="connsiteY58" fmla="*/ 4394443 h 6858000"/>
              <a:gd name="connsiteX59" fmla="*/ 7889499 w 8829883"/>
              <a:gd name="connsiteY59" fmla="*/ 4481516 h 6858000"/>
              <a:gd name="connsiteX60" fmla="*/ 7896009 w 8829883"/>
              <a:gd name="connsiteY60" fmla="*/ 4570151 h 6858000"/>
              <a:gd name="connsiteX61" fmla="*/ 7921149 w 8829883"/>
              <a:gd name="connsiteY61" fmla="*/ 4609273 h 6858000"/>
              <a:gd name="connsiteX62" fmla="*/ 7990345 w 8829883"/>
              <a:gd name="connsiteY62" fmla="*/ 4720709 h 6858000"/>
              <a:gd name="connsiteX63" fmla="*/ 8042196 w 8829883"/>
              <a:gd name="connsiteY63" fmla="*/ 4823185 h 6858000"/>
              <a:gd name="connsiteX64" fmla="*/ 8055295 w 8829883"/>
              <a:gd name="connsiteY64" fmla="*/ 4829890 h 6858000"/>
              <a:gd name="connsiteX65" fmla="*/ 8064976 w 8829883"/>
              <a:gd name="connsiteY65" fmla="*/ 4839887 h 6858000"/>
              <a:gd name="connsiteX66" fmla="*/ 8064641 w 8829883"/>
              <a:gd name="connsiteY66" fmla="*/ 4841844 h 6858000"/>
              <a:gd name="connsiteX67" fmla="*/ 8095025 w 8829883"/>
              <a:gd name="connsiteY67" fmla="*/ 4882737 h 6858000"/>
              <a:gd name="connsiteX68" fmla="*/ 8095152 w 8829883"/>
              <a:gd name="connsiteY68" fmla="*/ 4886987 h 6858000"/>
              <a:gd name="connsiteX69" fmla="*/ 8111844 w 8829883"/>
              <a:gd name="connsiteY69" fmla="*/ 4913701 h 6858000"/>
              <a:gd name="connsiteX70" fmla="*/ 8112706 w 8829883"/>
              <a:gd name="connsiteY70" fmla="*/ 4942285 h 6858000"/>
              <a:gd name="connsiteX71" fmla="*/ 8120594 w 8829883"/>
              <a:gd name="connsiteY71" fmla="*/ 5017893 h 6858000"/>
              <a:gd name="connsiteX72" fmla="*/ 8123257 w 8829883"/>
              <a:gd name="connsiteY72" fmla="*/ 5024073 h 6858000"/>
              <a:gd name="connsiteX73" fmla="*/ 8125768 w 8829883"/>
              <a:gd name="connsiteY73" fmla="*/ 5030584 h 6858000"/>
              <a:gd name="connsiteX74" fmla="*/ 8128671 w 8829883"/>
              <a:gd name="connsiteY74" fmla="*/ 5034636 h 6858000"/>
              <a:gd name="connsiteX75" fmla="*/ 8134221 w 8829883"/>
              <a:gd name="connsiteY75" fmla="*/ 5046141 h 6858000"/>
              <a:gd name="connsiteX76" fmla="*/ 8134444 w 8829883"/>
              <a:gd name="connsiteY76" fmla="*/ 5050962 h 6858000"/>
              <a:gd name="connsiteX77" fmla="*/ 8132097 w 8829883"/>
              <a:gd name="connsiteY77" fmla="*/ 5054116 h 6858000"/>
              <a:gd name="connsiteX78" fmla="*/ 8132949 w 8829883"/>
              <a:gd name="connsiteY78" fmla="*/ 5054989 h 6858000"/>
              <a:gd name="connsiteX79" fmla="*/ 8144485 w 8829883"/>
              <a:gd name="connsiteY79" fmla="*/ 5116013 h 6858000"/>
              <a:gd name="connsiteX80" fmla="*/ 8144659 w 8829883"/>
              <a:gd name="connsiteY80" fmla="*/ 5116809 h 6858000"/>
              <a:gd name="connsiteX81" fmla="*/ 8162234 w 8829883"/>
              <a:gd name="connsiteY81" fmla="*/ 5129105 h 6858000"/>
              <a:gd name="connsiteX82" fmla="*/ 8226967 w 8829883"/>
              <a:gd name="connsiteY82" fmla="*/ 5202821 h 6858000"/>
              <a:gd name="connsiteX83" fmla="*/ 8360194 w 8829883"/>
              <a:gd name="connsiteY83" fmla="*/ 5397075 h 6858000"/>
              <a:gd name="connsiteX84" fmla="*/ 8384145 w 8829883"/>
              <a:gd name="connsiteY84" fmla="*/ 5467080 h 6858000"/>
              <a:gd name="connsiteX85" fmla="*/ 8416773 w 8829883"/>
              <a:gd name="connsiteY85" fmla="*/ 5493882 h 6858000"/>
              <a:gd name="connsiteX86" fmla="*/ 8429667 w 8829883"/>
              <a:gd name="connsiteY86" fmla="*/ 5590605 h 6858000"/>
              <a:gd name="connsiteX87" fmla="*/ 8506235 w 8829883"/>
              <a:gd name="connsiteY87" fmla="*/ 5685507 h 6858000"/>
              <a:gd name="connsiteX88" fmla="*/ 8537925 w 8829883"/>
              <a:gd name="connsiteY88" fmla="*/ 5756235 h 6858000"/>
              <a:gd name="connsiteX89" fmla="*/ 8592162 w 8829883"/>
              <a:gd name="connsiteY89" fmla="*/ 5913062 h 6858000"/>
              <a:gd name="connsiteX90" fmla="*/ 8629162 w 8829883"/>
              <a:gd name="connsiteY90" fmla="*/ 5968992 h 6858000"/>
              <a:gd name="connsiteX91" fmla="*/ 8626026 w 8829883"/>
              <a:gd name="connsiteY91" fmla="*/ 5975711 h 6858000"/>
              <a:gd name="connsiteX92" fmla="*/ 8638741 w 8829883"/>
              <a:gd name="connsiteY92" fmla="*/ 6017877 h 6858000"/>
              <a:gd name="connsiteX93" fmla="*/ 8687880 w 8829883"/>
              <a:gd name="connsiteY93" fmla="*/ 6149197 h 6858000"/>
              <a:gd name="connsiteX94" fmla="*/ 8738885 w 8829883"/>
              <a:gd name="connsiteY94" fmla="*/ 6239177 h 6858000"/>
              <a:gd name="connsiteX95" fmla="*/ 8742293 w 8829883"/>
              <a:gd name="connsiteY95" fmla="*/ 6269973 h 6858000"/>
              <a:gd name="connsiteX96" fmla="*/ 8748318 w 8829883"/>
              <a:gd name="connsiteY96" fmla="*/ 6321477 h 6858000"/>
              <a:gd name="connsiteX97" fmla="*/ 8740264 w 8829883"/>
              <a:gd name="connsiteY97" fmla="*/ 6363570 h 6858000"/>
              <a:gd name="connsiteX98" fmla="*/ 8750282 w 8829883"/>
              <a:gd name="connsiteY98" fmla="*/ 6405211 h 6858000"/>
              <a:gd name="connsiteX99" fmla="*/ 8780770 w 8829883"/>
              <a:gd name="connsiteY99" fmla="*/ 6526653 h 6858000"/>
              <a:gd name="connsiteX100" fmla="*/ 8788697 w 8829883"/>
              <a:gd name="connsiteY100" fmla="*/ 6566039 h 6858000"/>
              <a:gd name="connsiteX101" fmla="*/ 8805801 w 8829883"/>
              <a:gd name="connsiteY101" fmla="*/ 6674924 h 6858000"/>
              <a:gd name="connsiteX102" fmla="*/ 8819458 w 8829883"/>
              <a:gd name="connsiteY102" fmla="*/ 6784979 h 6858000"/>
              <a:gd name="connsiteX103" fmla="*/ 8807945 w 8829883"/>
              <a:gd name="connsiteY103" fmla="*/ 6855780 h 6858000"/>
              <a:gd name="connsiteX104" fmla="*/ 8808350 w 8829883"/>
              <a:gd name="connsiteY104" fmla="*/ 6856508 h 6858000"/>
              <a:gd name="connsiteX105" fmla="*/ 2899611 w 8829883"/>
              <a:gd name="connsiteY105" fmla="*/ 6857599 h 6858000"/>
              <a:gd name="connsiteX106" fmla="*/ 2899611 w 8829883"/>
              <a:gd name="connsiteY106" fmla="*/ 6858000 h 6858000"/>
              <a:gd name="connsiteX107" fmla="*/ 723900 w 8829883"/>
              <a:gd name="connsiteY107" fmla="*/ 6858000 h 6858000"/>
              <a:gd name="connsiteX108" fmla="*/ 0 w 8829883"/>
              <a:gd name="connsiteY10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8829883" h="6858000">
                <a:moveTo>
                  <a:pt x="0" y="0"/>
                </a:moveTo>
                <a:lnTo>
                  <a:pt x="723900" y="0"/>
                </a:lnTo>
                <a:lnTo>
                  <a:pt x="2899611" y="0"/>
                </a:lnTo>
                <a:lnTo>
                  <a:pt x="2899611" y="454"/>
                </a:lnTo>
                <a:lnTo>
                  <a:pt x="7893368" y="1496"/>
                </a:lnTo>
                <a:lnTo>
                  <a:pt x="7869582" y="71879"/>
                </a:lnTo>
                <a:lnTo>
                  <a:pt x="7886895" y="187470"/>
                </a:lnTo>
                <a:lnTo>
                  <a:pt x="7882119" y="277365"/>
                </a:lnTo>
                <a:cubicBezTo>
                  <a:pt x="7875900" y="290114"/>
                  <a:pt x="7902243" y="330262"/>
                  <a:pt x="7895991" y="346246"/>
                </a:cubicBezTo>
                <a:cubicBezTo>
                  <a:pt x="7893456" y="355592"/>
                  <a:pt x="7887147" y="361969"/>
                  <a:pt x="7891335" y="373517"/>
                </a:cubicBezTo>
                <a:cubicBezTo>
                  <a:pt x="7895602" y="389016"/>
                  <a:pt x="7871592" y="401168"/>
                  <a:pt x="7881842" y="408648"/>
                </a:cubicBezTo>
                <a:cubicBezTo>
                  <a:pt x="7865065" y="417648"/>
                  <a:pt x="7872620" y="452979"/>
                  <a:pt x="7868532" y="474050"/>
                </a:cubicBezTo>
                <a:cubicBezTo>
                  <a:pt x="7853778" y="479060"/>
                  <a:pt x="7850935" y="489514"/>
                  <a:pt x="7835844" y="527194"/>
                </a:cubicBezTo>
                <a:cubicBezTo>
                  <a:pt x="7819198" y="532133"/>
                  <a:pt x="7834612" y="554318"/>
                  <a:pt x="7808260" y="569723"/>
                </a:cubicBezTo>
                <a:lnTo>
                  <a:pt x="7805612" y="629088"/>
                </a:lnTo>
                <a:cubicBezTo>
                  <a:pt x="7822181" y="658375"/>
                  <a:pt x="7843286" y="628668"/>
                  <a:pt x="7837166" y="676108"/>
                </a:cubicBezTo>
                <a:lnTo>
                  <a:pt x="7851045" y="771520"/>
                </a:lnTo>
                <a:cubicBezTo>
                  <a:pt x="7845014" y="794446"/>
                  <a:pt x="7876752" y="798773"/>
                  <a:pt x="7872025" y="826741"/>
                </a:cubicBezTo>
                <a:cubicBezTo>
                  <a:pt x="7871325" y="842533"/>
                  <a:pt x="7862429" y="855601"/>
                  <a:pt x="7875013" y="871450"/>
                </a:cubicBezTo>
                <a:cubicBezTo>
                  <a:pt x="7889412" y="893399"/>
                  <a:pt x="7850435" y="924300"/>
                  <a:pt x="7872432" y="930795"/>
                </a:cubicBezTo>
                <a:cubicBezTo>
                  <a:pt x="7845414" y="953175"/>
                  <a:pt x="7887863" y="999760"/>
                  <a:pt x="7875655" y="1039090"/>
                </a:cubicBezTo>
                <a:cubicBezTo>
                  <a:pt x="7850663" y="1054257"/>
                  <a:pt x="7849862" y="1071925"/>
                  <a:pt x="7838078" y="1138030"/>
                </a:cubicBezTo>
                <a:cubicBezTo>
                  <a:pt x="7809579" y="1154037"/>
                  <a:pt x="7863353" y="1182266"/>
                  <a:pt x="7821448" y="1219394"/>
                </a:cubicBezTo>
                <a:cubicBezTo>
                  <a:pt x="7823834" y="1223017"/>
                  <a:pt x="7823501" y="1251876"/>
                  <a:pt x="7822973" y="1272242"/>
                </a:cubicBezTo>
                <a:cubicBezTo>
                  <a:pt x="7822445" y="1292609"/>
                  <a:pt x="7831941" y="1316014"/>
                  <a:pt x="7818282" y="1341591"/>
                </a:cubicBezTo>
                <a:lnTo>
                  <a:pt x="7836258" y="1426833"/>
                </a:lnTo>
                <a:cubicBezTo>
                  <a:pt x="7835968" y="1439455"/>
                  <a:pt x="7833304" y="1451564"/>
                  <a:pt x="7826152" y="1461933"/>
                </a:cubicBezTo>
                <a:cubicBezTo>
                  <a:pt x="7828269" y="1465582"/>
                  <a:pt x="7833261" y="1449588"/>
                  <a:pt x="7831768" y="1474139"/>
                </a:cubicBezTo>
                <a:cubicBezTo>
                  <a:pt x="7830277" y="1498693"/>
                  <a:pt x="7829014" y="1596424"/>
                  <a:pt x="7817196" y="1609254"/>
                </a:cubicBezTo>
                <a:cubicBezTo>
                  <a:pt x="7777782" y="1679005"/>
                  <a:pt x="7783023" y="1695437"/>
                  <a:pt x="7770505" y="1767407"/>
                </a:cubicBezTo>
                <a:cubicBezTo>
                  <a:pt x="7760010" y="1850911"/>
                  <a:pt x="7802143" y="1815467"/>
                  <a:pt x="7762919" y="1904844"/>
                </a:cubicBezTo>
                <a:cubicBezTo>
                  <a:pt x="7775200" y="1923814"/>
                  <a:pt x="7774829" y="1937779"/>
                  <a:pt x="7766866" y="1957179"/>
                </a:cubicBezTo>
                <a:cubicBezTo>
                  <a:pt x="7762749" y="1998306"/>
                  <a:pt x="7796000" y="2013648"/>
                  <a:pt x="7773064" y="2044640"/>
                </a:cubicBezTo>
                <a:cubicBezTo>
                  <a:pt x="7791355" y="2047050"/>
                  <a:pt x="7774207" y="2127691"/>
                  <a:pt x="7794047" y="2118761"/>
                </a:cubicBezTo>
                <a:cubicBezTo>
                  <a:pt x="7797595" y="2127828"/>
                  <a:pt x="7801922" y="2127617"/>
                  <a:pt x="7798133" y="2140040"/>
                </a:cubicBezTo>
                <a:cubicBezTo>
                  <a:pt x="7794343" y="2152462"/>
                  <a:pt x="7775825" y="2174806"/>
                  <a:pt x="7771312" y="2193292"/>
                </a:cubicBezTo>
                <a:lnTo>
                  <a:pt x="7771054" y="2250961"/>
                </a:lnTo>
                <a:cubicBezTo>
                  <a:pt x="7764859" y="2272200"/>
                  <a:pt x="7766040" y="2310822"/>
                  <a:pt x="7756583" y="2337555"/>
                </a:cubicBezTo>
                <a:cubicBezTo>
                  <a:pt x="7732413" y="2374423"/>
                  <a:pt x="7752131" y="2384352"/>
                  <a:pt x="7742362" y="2411360"/>
                </a:cubicBezTo>
                <a:cubicBezTo>
                  <a:pt x="7734510" y="2465717"/>
                  <a:pt x="7719828" y="2495902"/>
                  <a:pt x="7717009" y="2529941"/>
                </a:cubicBezTo>
                <a:cubicBezTo>
                  <a:pt x="7714517" y="2530459"/>
                  <a:pt x="7714340" y="2582679"/>
                  <a:pt x="7709959" y="2601138"/>
                </a:cubicBezTo>
                <a:cubicBezTo>
                  <a:pt x="7705578" y="2619597"/>
                  <a:pt x="7682467" y="2614253"/>
                  <a:pt x="7690720" y="2640695"/>
                </a:cubicBezTo>
                <a:cubicBezTo>
                  <a:pt x="7688598" y="2718827"/>
                  <a:pt x="7707530" y="2807257"/>
                  <a:pt x="7704675" y="2880990"/>
                </a:cubicBezTo>
                <a:cubicBezTo>
                  <a:pt x="7690578" y="2882059"/>
                  <a:pt x="7692748" y="2990697"/>
                  <a:pt x="7680571" y="3041883"/>
                </a:cubicBezTo>
                <a:cubicBezTo>
                  <a:pt x="7673737" y="3101494"/>
                  <a:pt x="7687176" y="3075461"/>
                  <a:pt x="7680501" y="3120847"/>
                </a:cubicBezTo>
                <a:cubicBezTo>
                  <a:pt x="7674028" y="3148030"/>
                  <a:pt x="7682121" y="3179271"/>
                  <a:pt x="7679792" y="3213223"/>
                </a:cubicBezTo>
                <a:cubicBezTo>
                  <a:pt x="7674578" y="3247046"/>
                  <a:pt x="7687119" y="3253869"/>
                  <a:pt x="7663577" y="3257980"/>
                </a:cubicBezTo>
                <a:lnTo>
                  <a:pt x="7670372" y="3319870"/>
                </a:lnTo>
                <a:cubicBezTo>
                  <a:pt x="7670391" y="3319962"/>
                  <a:pt x="7659190" y="3336883"/>
                  <a:pt x="7659210" y="3336975"/>
                </a:cubicBezTo>
                <a:cubicBezTo>
                  <a:pt x="7659238" y="3341028"/>
                  <a:pt x="7664538" y="3368519"/>
                  <a:pt x="7663790" y="3375005"/>
                </a:cubicBezTo>
                <a:lnTo>
                  <a:pt x="7660235" y="3426516"/>
                </a:lnTo>
                <a:lnTo>
                  <a:pt x="7665486" y="3483295"/>
                </a:lnTo>
                <a:cubicBezTo>
                  <a:pt x="7672077" y="3506423"/>
                  <a:pt x="7661238" y="3533087"/>
                  <a:pt x="7666126" y="3554065"/>
                </a:cubicBezTo>
                <a:cubicBezTo>
                  <a:pt x="7678048" y="3573925"/>
                  <a:pt x="7661821" y="3583827"/>
                  <a:pt x="7672381" y="3603550"/>
                </a:cubicBezTo>
                <a:lnTo>
                  <a:pt x="7667729" y="3620698"/>
                </a:lnTo>
                <a:cubicBezTo>
                  <a:pt x="7671207" y="3633994"/>
                  <a:pt x="7713118" y="3683942"/>
                  <a:pt x="7716596" y="3697238"/>
                </a:cubicBezTo>
                <a:cubicBezTo>
                  <a:pt x="7723056" y="3722704"/>
                  <a:pt x="7743331" y="3846484"/>
                  <a:pt x="7747466" y="3874032"/>
                </a:cubicBezTo>
                <a:cubicBezTo>
                  <a:pt x="7767087" y="3942879"/>
                  <a:pt x="7813563" y="3991196"/>
                  <a:pt x="7834319" y="4110321"/>
                </a:cubicBezTo>
                <a:cubicBezTo>
                  <a:pt x="7877657" y="4189421"/>
                  <a:pt x="7855454" y="4256910"/>
                  <a:pt x="7867564" y="4394443"/>
                </a:cubicBezTo>
                <a:lnTo>
                  <a:pt x="7889499" y="4481516"/>
                </a:lnTo>
                <a:lnTo>
                  <a:pt x="7896009" y="4570151"/>
                </a:lnTo>
                <a:cubicBezTo>
                  <a:pt x="7901673" y="4583061"/>
                  <a:pt x="7909607" y="4596194"/>
                  <a:pt x="7921149" y="4609273"/>
                </a:cubicBezTo>
                <a:cubicBezTo>
                  <a:pt x="7949863" y="4633217"/>
                  <a:pt x="7959858" y="4695621"/>
                  <a:pt x="7990345" y="4720709"/>
                </a:cubicBezTo>
                <a:cubicBezTo>
                  <a:pt x="8003610" y="4765212"/>
                  <a:pt x="8047493" y="4776306"/>
                  <a:pt x="8042196" y="4823185"/>
                </a:cubicBezTo>
                <a:cubicBezTo>
                  <a:pt x="8047150" y="4824577"/>
                  <a:pt x="8051460" y="4826909"/>
                  <a:pt x="8055295" y="4829890"/>
                </a:cubicBezTo>
                <a:lnTo>
                  <a:pt x="8064976" y="4839887"/>
                </a:lnTo>
                <a:cubicBezTo>
                  <a:pt x="8064864" y="4840539"/>
                  <a:pt x="8064753" y="4841192"/>
                  <a:pt x="8064641" y="4841844"/>
                </a:cubicBezTo>
                <a:lnTo>
                  <a:pt x="8095025" y="4882737"/>
                </a:lnTo>
                <a:cubicBezTo>
                  <a:pt x="8095067" y="4884154"/>
                  <a:pt x="8095110" y="4885570"/>
                  <a:pt x="8095152" y="4886987"/>
                </a:cubicBezTo>
                <a:lnTo>
                  <a:pt x="8111844" y="4913701"/>
                </a:lnTo>
                <a:cubicBezTo>
                  <a:pt x="8114770" y="4922917"/>
                  <a:pt x="8111248" y="4924920"/>
                  <a:pt x="8112706" y="4942285"/>
                </a:cubicBezTo>
                <a:cubicBezTo>
                  <a:pt x="8114364" y="4957841"/>
                  <a:pt x="8118802" y="5004304"/>
                  <a:pt x="8120594" y="5017893"/>
                </a:cubicBezTo>
                <a:lnTo>
                  <a:pt x="8123257" y="5024073"/>
                </a:lnTo>
                <a:cubicBezTo>
                  <a:pt x="8123336" y="5025637"/>
                  <a:pt x="8124072" y="5027691"/>
                  <a:pt x="8125768" y="5030584"/>
                </a:cubicBezTo>
                <a:lnTo>
                  <a:pt x="8128671" y="5034636"/>
                </a:lnTo>
                <a:lnTo>
                  <a:pt x="8134221" y="5046141"/>
                </a:lnTo>
                <a:cubicBezTo>
                  <a:pt x="8134294" y="5047750"/>
                  <a:pt x="8134368" y="5049356"/>
                  <a:pt x="8134444" y="5050962"/>
                </a:cubicBezTo>
                <a:lnTo>
                  <a:pt x="8132097" y="5054116"/>
                </a:lnTo>
                <a:lnTo>
                  <a:pt x="8132949" y="5054989"/>
                </a:lnTo>
                <a:cubicBezTo>
                  <a:pt x="8134991" y="5064981"/>
                  <a:pt x="8140128" y="5094378"/>
                  <a:pt x="8144485" y="5116013"/>
                </a:cubicBezTo>
                <a:cubicBezTo>
                  <a:pt x="8144542" y="5116278"/>
                  <a:pt x="8144601" y="5116544"/>
                  <a:pt x="8144659" y="5116809"/>
                </a:cubicBezTo>
                <a:lnTo>
                  <a:pt x="8162234" y="5129105"/>
                </a:lnTo>
                <a:cubicBezTo>
                  <a:pt x="8162232" y="5129757"/>
                  <a:pt x="8226967" y="5202170"/>
                  <a:pt x="8226967" y="5202821"/>
                </a:cubicBezTo>
                <a:cubicBezTo>
                  <a:pt x="8260797" y="5252507"/>
                  <a:pt x="8333998" y="5353032"/>
                  <a:pt x="8360194" y="5397075"/>
                </a:cubicBezTo>
                <a:lnTo>
                  <a:pt x="8384145" y="5467080"/>
                </a:lnTo>
                <a:lnTo>
                  <a:pt x="8416773" y="5493882"/>
                </a:lnTo>
                <a:lnTo>
                  <a:pt x="8429667" y="5590605"/>
                </a:lnTo>
                <a:cubicBezTo>
                  <a:pt x="8456281" y="5637839"/>
                  <a:pt x="8467805" y="5631761"/>
                  <a:pt x="8506235" y="5685507"/>
                </a:cubicBezTo>
                <a:lnTo>
                  <a:pt x="8537925" y="5756235"/>
                </a:lnTo>
                <a:cubicBezTo>
                  <a:pt x="8552246" y="5794160"/>
                  <a:pt x="8576956" y="5877603"/>
                  <a:pt x="8592162" y="5913062"/>
                </a:cubicBezTo>
                <a:cubicBezTo>
                  <a:pt x="8611481" y="5926101"/>
                  <a:pt x="8599899" y="5941450"/>
                  <a:pt x="8629162" y="5968992"/>
                </a:cubicBezTo>
                <a:cubicBezTo>
                  <a:pt x="8627859" y="5970958"/>
                  <a:pt x="8626802" y="5973221"/>
                  <a:pt x="8626026" y="5975711"/>
                </a:cubicBezTo>
                <a:cubicBezTo>
                  <a:pt x="8621513" y="5990186"/>
                  <a:pt x="8627206" y="6009062"/>
                  <a:pt x="8638741" y="6017877"/>
                </a:cubicBezTo>
                <a:cubicBezTo>
                  <a:pt x="8680674" y="6063338"/>
                  <a:pt x="8668174" y="6105074"/>
                  <a:pt x="8687880" y="6149197"/>
                </a:cubicBezTo>
                <a:cubicBezTo>
                  <a:pt x="8707372" y="6199997"/>
                  <a:pt x="8694593" y="6182037"/>
                  <a:pt x="8738885" y="6239177"/>
                </a:cubicBezTo>
                <a:cubicBezTo>
                  <a:pt x="8731039" y="6249266"/>
                  <a:pt x="8733140" y="6257624"/>
                  <a:pt x="8742293" y="6269973"/>
                </a:cubicBezTo>
                <a:cubicBezTo>
                  <a:pt x="8751015" y="6294889"/>
                  <a:pt x="8725150" y="6300739"/>
                  <a:pt x="8748318" y="6321477"/>
                </a:cubicBezTo>
                <a:cubicBezTo>
                  <a:pt x="8733321" y="6321103"/>
                  <a:pt x="8758015" y="6370854"/>
                  <a:pt x="8740264" y="6363570"/>
                </a:cubicBezTo>
                <a:cubicBezTo>
                  <a:pt x="8733034" y="6383780"/>
                  <a:pt x="8755930" y="6385615"/>
                  <a:pt x="8750282" y="6405211"/>
                </a:cubicBezTo>
                <a:cubicBezTo>
                  <a:pt x="8757033" y="6432391"/>
                  <a:pt x="8774368" y="6499849"/>
                  <a:pt x="8780770" y="6526653"/>
                </a:cubicBezTo>
                <a:cubicBezTo>
                  <a:pt x="8793202" y="6539039"/>
                  <a:pt x="8792888" y="6552099"/>
                  <a:pt x="8788697" y="6566039"/>
                </a:cubicBezTo>
                <a:cubicBezTo>
                  <a:pt x="8801108" y="6599864"/>
                  <a:pt x="8798873" y="6634791"/>
                  <a:pt x="8805801" y="6674924"/>
                </a:cubicBezTo>
                <a:cubicBezTo>
                  <a:pt x="8827401" y="6714075"/>
                  <a:pt x="8811965" y="6742117"/>
                  <a:pt x="8819458" y="6784979"/>
                </a:cubicBezTo>
                <a:cubicBezTo>
                  <a:pt x="8852022" y="6819829"/>
                  <a:pt x="8796882" y="6821130"/>
                  <a:pt x="8807945" y="6855780"/>
                </a:cubicBezTo>
                <a:lnTo>
                  <a:pt x="8808350" y="6856508"/>
                </a:lnTo>
                <a:lnTo>
                  <a:pt x="2899611" y="6857599"/>
                </a:lnTo>
                <a:lnTo>
                  <a:pt x="2899611" y="6858000"/>
                </a:lnTo>
                <a:lnTo>
                  <a:pt x="7239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Scorrimento orizzontale 33">
            <a:extLst>
              <a:ext uri="{FF2B5EF4-FFF2-40B4-BE49-F238E27FC236}">
                <a16:creationId xmlns:a16="http://schemas.microsoft.com/office/drawing/2014/main" id="{CCD4ACE2-873D-4249-9823-85373B1508BC}"/>
              </a:ext>
            </a:extLst>
          </p:cNvPr>
          <p:cNvSpPr/>
          <p:nvPr/>
        </p:nvSpPr>
        <p:spPr>
          <a:xfrm>
            <a:off x="1050879" y="609601"/>
            <a:ext cx="6427006" cy="121602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nSpc>
                <a:spcPct val="110000"/>
              </a:lnSpc>
              <a:spcBef>
                <a:spcPct val="0"/>
              </a:spcBef>
              <a:spcAft>
                <a:spcPts val="600"/>
              </a:spcAft>
            </a:pPr>
            <a:r>
              <a:rPr lang="en-US" sz="2800" cap="all" spc="600">
                <a:solidFill>
                  <a:schemeClr val="tx1">
                    <a:lumMod val="85000"/>
                    <a:lumOff val="15000"/>
                  </a:schemeClr>
                </a:solidFill>
                <a:latin typeface="+mj-lt"/>
                <a:ea typeface="Batang" panose="02030600000101010101" pitchFamily="18" charset="-127"/>
                <a:cs typeface="+mj-cs"/>
              </a:rPr>
              <a:t>THE WOOD OF FICUZZA</a:t>
            </a:r>
          </a:p>
        </p:txBody>
      </p:sp>
      <p:sp>
        <p:nvSpPr>
          <p:cNvPr id="32" name="CasellaDiTesto 31">
            <a:extLst>
              <a:ext uri="{FF2B5EF4-FFF2-40B4-BE49-F238E27FC236}">
                <a16:creationId xmlns:a16="http://schemas.microsoft.com/office/drawing/2014/main" id="{107AB8EC-C619-44D8-82A6-82E5968517EA}"/>
              </a:ext>
            </a:extLst>
          </p:cNvPr>
          <p:cNvSpPr txBox="1"/>
          <p:nvPr/>
        </p:nvSpPr>
        <p:spPr>
          <a:xfrm>
            <a:off x="1050879" y="2147356"/>
            <a:ext cx="6292370" cy="4107021"/>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Aft>
                <a:spcPts val="600"/>
              </a:spcAft>
            </a:pPr>
            <a:r>
              <a:rPr lang="en-US" sz="1500" spc="50">
                <a:solidFill>
                  <a:schemeClr val="tx1">
                    <a:lumMod val="85000"/>
                    <a:lumOff val="15000"/>
                  </a:schemeClr>
                </a:solidFill>
                <a:ea typeface="Batang" panose="02030600000101010101" pitchFamily="18" charset="-127"/>
              </a:rPr>
              <a:t>NATURALISTIC ITINERARY THE WOOD OF FICUZZA</a:t>
            </a:r>
          </a:p>
          <a:p>
            <a:pPr>
              <a:lnSpc>
                <a:spcPct val="90000"/>
              </a:lnSpc>
              <a:spcAft>
                <a:spcPts val="600"/>
              </a:spcAft>
            </a:pPr>
            <a:r>
              <a:rPr lang="en-US" sz="1500" spc="50">
                <a:solidFill>
                  <a:schemeClr val="tx1">
                    <a:lumMod val="85000"/>
                    <a:lumOff val="15000"/>
                  </a:schemeClr>
                </a:solidFill>
                <a:ea typeface="Batang" panose="02030600000101010101" pitchFamily="18" charset="-127"/>
              </a:rPr>
              <a:t>THE WOOD OF FICUZZA is very beautiful, majestic and rich in wild someone said to the Bourbon king that just get to Palermo from his lost Naples. So king Ferdinando IV decided to put his real site where he lives during the hunting seasons.Moved to Ficuzza , FerdinandoIV strove to build one of his greatest hunting reserves. The king endowed the forest with a road network and he worked to care for forest importing wild boar, fallow deers, and deers.He also wanted build in various places of the forest shelters for the keepers, farms and shelters for the cattle.</a:t>
            </a:r>
          </a:p>
          <a:p>
            <a:pPr>
              <a:lnSpc>
                <a:spcPct val="90000"/>
              </a:lnSpc>
              <a:spcAft>
                <a:spcPts val="600"/>
              </a:spcAft>
            </a:pPr>
            <a:r>
              <a:rPr lang="en-US" sz="1500" spc="50">
                <a:solidFill>
                  <a:schemeClr val="tx1">
                    <a:lumMod val="85000"/>
                    <a:lumOff val="15000"/>
                  </a:schemeClr>
                </a:solidFill>
                <a:ea typeface="Batang" panose="02030600000101010101" pitchFamily="18" charset="-127"/>
              </a:rPr>
              <a:t>In the wood , we can admire the ‘pulpit of the king’ a stone throne where the hunter was lied in wait to shoot the hares and to deers.</a:t>
            </a:r>
          </a:p>
          <a:p>
            <a:pPr>
              <a:lnSpc>
                <a:spcPct val="90000"/>
              </a:lnSpc>
              <a:spcAft>
                <a:spcPts val="600"/>
              </a:spcAft>
            </a:pPr>
            <a:r>
              <a:rPr lang="en-US" sz="1500" spc="50">
                <a:solidFill>
                  <a:schemeClr val="tx1">
                    <a:lumMod val="85000"/>
                    <a:lumOff val="15000"/>
                  </a:schemeClr>
                </a:solidFill>
                <a:ea typeface="Batang" panose="02030600000101010101" pitchFamily="18" charset="-127"/>
              </a:rPr>
              <a:t>Today it is a tourist destination. Because of its particular flora, wildlife, this area is declared naturalistic reserve wood of ficuzza and fortress busambra.</a:t>
            </a:r>
          </a:p>
          <a:p>
            <a:pPr>
              <a:lnSpc>
                <a:spcPct val="90000"/>
              </a:lnSpc>
              <a:spcAft>
                <a:spcPts val="600"/>
              </a:spcAft>
            </a:pPr>
            <a:r>
              <a:rPr lang="en-US" sz="1500" spc="50">
                <a:solidFill>
                  <a:schemeClr val="tx1">
                    <a:lumMod val="85000"/>
                    <a:lumOff val="15000"/>
                  </a:schemeClr>
                </a:solidFill>
                <a:ea typeface="Batang" panose="02030600000101010101" pitchFamily="18" charset="-127"/>
              </a:rPr>
              <a:t>In all the seasons is wonderful and interesting visiting the reserve, because you have the opportunity to enjoy wonderful views .</a:t>
            </a:r>
          </a:p>
        </p:txBody>
      </p:sp>
      <p:pic>
        <p:nvPicPr>
          <p:cNvPr id="4" name="Immagine 4" descr="Immagine che contiene albero, erba, esterni, area&#10;&#10;Descrizione generata automaticamente">
            <a:extLst>
              <a:ext uri="{FF2B5EF4-FFF2-40B4-BE49-F238E27FC236}">
                <a16:creationId xmlns:a16="http://schemas.microsoft.com/office/drawing/2014/main" id="{8C0A144C-59BE-4955-ACC2-7BA08FBC687D}"/>
              </a:ext>
            </a:extLst>
          </p:cNvPr>
          <p:cNvPicPr>
            <a:picLocks noChangeAspect="1"/>
          </p:cNvPicPr>
          <p:nvPr/>
        </p:nvPicPr>
        <p:blipFill rotWithShape="1">
          <a:blip r:embed="rId2"/>
          <a:srcRect t="72" b="5629"/>
          <a:stretch/>
        </p:blipFill>
        <p:spPr>
          <a:xfrm>
            <a:off x="8178139" y="677637"/>
            <a:ext cx="3426862" cy="2157023"/>
          </a:xfrm>
          <a:prstGeom prst="rect">
            <a:avLst/>
          </a:prstGeom>
        </p:spPr>
      </p:pic>
      <p:pic>
        <p:nvPicPr>
          <p:cNvPr id="31" name="Immagine 31" descr="Immagine che contiene testo, erba, esterni, albero&#10;&#10;Descrizione generata automaticamente">
            <a:extLst>
              <a:ext uri="{FF2B5EF4-FFF2-40B4-BE49-F238E27FC236}">
                <a16:creationId xmlns:a16="http://schemas.microsoft.com/office/drawing/2014/main" id="{E689455C-F438-43AC-8D0D-A2758A0BC8C2}"/>
              </a:ext>
            </a:extLst>
          </p:cNvPr>
          <p:cNvPicPr>
            <a:picLocks noGrp="1" noChangeAspect="1"/>
          </p:cNvPicPr>
          <p:nvPr>
            <p:ph idx="1"/>
          </p:nvPr>
        </p:nvPicPr>
        <p:blipFill>
          <a:blip r:embed="rId3"/>
          <a:stretch>
            <a:fillRect/>
          </a:stretch>
        </p:blipFill>
        <p:spPr>
          <a:xfrm>
            <a:off x="8178139" y="3236778"/>
            <a:ext cx="3426862" cy="2278863"/>
          </a:xfrm>
          <a:prstGeom prst="rect">
            <a:avLst/>
          </a:prstGeom>
        </p:spPr>
      </p:pic>
    </p:spTree>
    <p:extLst>
      <p:ext uri="{BB962C8B-B14F-4D97-AF65-F5344CB8AC3E}">
        <p14:creationId xmlns:p14="http://schemas.microsoft.com/office/powerpoint/2010/main" val="201135200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000"/>
                                        <p:tgtEl>
                                          <p:spTgt spid="4"/>
                                        </p:tgtEl>
                                      </p:cBhvr>
                                    </p:animEffect>
                                    <p:anim calcmode="lin" valueType="num">
                                      <p:cBhvr>
                                        <p:cTn id="17" dur="2000" fill="hold"/>
                                        <p:tgtEl>
                                          <p:spTgt spid="4"/>
                                        </p:tgtEl>
                                        <p:attrNameLst>
                                          <p:attrName>ppt_w</p:attrName>
                                        </p:attrNameLst>
                                      </p:cBhvr>
                                      <p:tavLst>
                                        <p:tav tm="0" fmla="#ppt_w*sin(2.5*pi*$)">
                                          <p:val>
                                            <p:fltVal val="0"/>
                                          </p:val>
                                        </p:tav>
                                        <p:tav tm="100000">
                                          <p:val>
                                            <p:fltVal val="1"/>
                                          </p:val>
                                        </p:tav>
                                      </p:tavLst>
                                    </p:anim>
                                    <p:anim calcmode="lin" valueType="num">
                                      <p:cBhvr>
                                        <p:cTn id="18"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2000"/>
                                        <p:tgtEl>
                                          <p:spTgt spid="31"/>
                                        </p:tgtEl>
                                      </p:cBhvr>
                                    </p:animEffect>
                                    <p:anim calcmode="lin" valueType="num">
                                      <p:cBhvr>
                                        <p:cTn id="24" dur="2000" fill="hold"/>
                                        <p:tgtEl>
                                          <p:spTgt spid="31"/>
                                        </p:tgtEl>
                                        <p:attrNameLst>
                                          <p:attrName>ppt_w</p:attrName>
                                        </p:attrNameLst>
                                      </p:cBhvr>
                                      <p:tavLst>
                                        <p:tav tm="0" fmla="#ppt_w*sin(2.5*pi*$)">
                                          <p:val>
                                            <p:fltVal val="0"/>
                                          </p:val>
                                        </p:tav>
                                        <p:tav tm="100000">
                                          <p:val>
                                            <p:fltVal val="1"/>
                                          </p:val>
                                        </p:tav>
                                      </p:tavLst>
                                    </p:anim>
                                    <p:anim calcmode="lin" valueType="num">
                                      <p:cBhvr>
                                        <p:cTn id="25" dur="2000" fill="hold"/>
                                        <p:tgtEl>
                                          <p:spTgt spid="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6">
            <a:extLst>
              <a:ext uri="{FF2B5EF4-FFF2-40B4-BE49-F238E27FC236}">
                <a16:creationId xmlns:a16="http://schemas.microsoft.com/office/drawing/2014/main" id="{0F584D22-CD28-4363-A679-ACA953A2A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18">
            <a:extLst>
              <a:ext uri="{FF2B5EF4-FFF2-40B4-BE49-F238E27FC236}">
                <a16:creationId xmlns:a16="http://schemas.microsoft.com/office/drawing/2014/main" id="{5B0E491B-5098-4794-9326-BC6DB4755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2992"/>
            <a:ext cx="12193149" cy="2344739"/>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2344739">
                <a:moveTo>
                  <a:pt x="1148" y="0"/>
                </a:moveTo>
                <a:lnTo>
                  <a:pt x="12193148" y="0"/>
                </a:lnTo>
                <a:cubicBezTo>
                  <a:pt x="12193148" y="193246"/>
                  <a:pt x="12193149" y="386493"/>
                  <a:pt x="12193149" y="579739"/>
                </a:cubicBezTo>
                <a:lnTo>
                  <a:pt x="12185986" y="584189"/>
                </a:lnTo>
                <a:cubicBezTo>
                  <a:pt x="12156393" y="577430"/>
                  <a:pt x="12176978" y="588328"/>
                  <a:pt x="12156363" y="597366"/>
                </a:cubicBezTo>
                <a:cubicBezTo>
                  <a:pt x="12172308" y="611308"/>
                  <a:pt x="12127905" y="602876"/>
                  <a:pt x="12139215" y="623179"/>
                </a:cubicBezTo>
                <a:cubicBezTo>
                  <a:pt x="12135103" y="624180"/>
                  <a:pt x="12130766" y="624512"/>
                  <a:pt x="12126327" y="624690"/>
                </a:cubicBezTo>
                <a:lnTo>
                  <a:pt x="12124007" y="624794"/>
                </a:lnTo>
                <a:lnTo>
                  <a:pt x="12116854" y="628608"/>
                </a:lnTo>
                <a:lnTo>
                  <a:pt x="12099497" y="628139"/>
                </a:lnTo>
                <a:cubicBezTo>
                  <a:pt x="12095162" y="629804"/>
                  <a:pt x="12090978" y="632365"/>
                  <a:pt x="12087073" y="636341"/>
                </a:cubicBezTo>
                <a:cubicBezTo>
                  <a:pt x="12078890" y="656743"/>
                  <a:pt x="12040481" y="653846"/>
                  <a:pt x="12031073" y="680009"/>
                </a:cubicBezTo>
                <a:cubicBezTo>
                  <a:pt x="12026399" y="688254"/>
                  <a:pt x="12004497" y="705355"/>
                  <a:pt x="11995833" y="703458"/>
                </a:cubicBezTo>
                <a:cubicBezTo>
                  <a:pt x="11990333" y="705967"/>
                  <a:pt x="11986699" y="712045"/>
                  <a:pt x="11979717" y="708161"/>
                </a:cubicBezTo>
                <a:cubicBezTo>
                  <a:pt x="11970382" y="704240"/>
                  <a:pt x="11963763" y="727262"/>
                  <a:pt x="11959046" y="717558"/>
                </a:cubicBezTo>
                <a:lnTo>
                  <a:pt x="11920454" y="730883"/>
                </a:lnTo>
                <a:cubicBezTo>
                  <a:pt x="11919152" y="737943"/>
                  <a:pt x="11912619" y="740145"/>
                  <a:pt x="11903656" y="742426"/>
                </a:cubicBezTo>
                <a:lnTo>
                  <a:pt x="11895048" y="744791"/>
                </a:lnTo>
                <a:lnTo>
                  <a:pt x="11891968" y="755729"/>
                </a:lnTo>
                <a:cubicBezTo>
                  <a:pt x="11881074" y="746401"/>
                  <a:pt x="11884523" y="777742"/>
                  <a:pt x="11870776" y="777816"/>
                </a:cubicBezTo>
                <a:lnTo>
                  <a:pt x="11813376" y="797659"/>
                </a:lnTo>
                <a:lnTo>
                  <a:pt x="11590693" y="963777"/>
                </a:lnTo>
                <a:cubicBezTo>
                  <a:pt x="11550201" y="990714"/>
                  <a:pt x="11542649" y="940770"/>
                  <a:pt x="11506817" y="1033623"/>
                </a:cubicBezTo>
                <a:cubicBezTo>
                  <a:pt x="11450023" y="1089460"/>
                  <a:pt x="11337127" y="1190174"/>
                  <a:pt x="11280332" y="1223571"/>
                </a:cubicBezTo>
                <a:cubicBezTo>
                  <a:pt x="11267547" y="1231171"/>
                  <a:pt x="11229147" y="1296589"/>
                  <a:pt x="11228309" y="1276236"/>
                </a:cubicBezTo>
                <a:cubicBezTo>
                  <a:pt x="11223950" y="1278203"/>
                  <a:pt x="11220761" y="1277680"/>
                  <a:pt x="11218087" y="1275961"/>
                </a:cubicBezTo>
                <a:lnTo>
                  <a:pt x="11217184" y="1275018"/>
                </a:lnTo>
                <a:lnTo>
                  <a:pt x="11188885" y="1292383"/>
                </a:lnTo>
                <a:lnTo>
                  <a:pt x="11184501" y="1292525"/>
                </a:lnTo>
                <a:lnTo>
                  <a:pt x="11166854" y="1306612"/>
                </a:lnTo>
                <a:lnTo>
                  <a:pt x="11157311" y="1312414"/>
                </a:lnTo>
                <a:lnTo>
                  <a:pt x="11155496" y="1317097"/>
                </a:lnTo>
                <a:cubicBezTo>
                  <a:pt x="11153045" y="1320465"/>
                  <a:pt x="11148902" y="1323112"/>
                  <a:pt x="11140961" y="1324115"/>
                </a:cubicBezTo>
                <a:lnTo>
                  <a:pt x="11138961" y="1323772"/>
                </a:lnTo>
                <a:lnTo>
                  <a:pt x="11128208" y="1333832"/>
                </a:lnTo>
                <a:cubicBezTo>
                  <a:pt x="11124962" y="1337814"/>
                  <a:pt x="11122359" y="1342287"/>
                  <a:pt x="11120691" y="1347424"/>
                </a:cubicBezTo>
                <a:cubicBezTo>
                  <a:pt x="11081770" y="1370685"/>
                  <a:pt x="10952581" y="1444106"/>
                  <a:pt x="10894683" y="1473399"/>
                </a:cubicBezTo>
                <a:cubicBezTo>
                  <a:pt x="10861781" y="1488434"/>
                  <a:pt x="10817803" y="1508886"/>
                  <a:pt x="10773300" y="1523191"/>
                </a:cubicBezTo>
                <a:cubicBezTo>
                  <a:pt x="10733414" y="1567419"/>
                  <a:pt x="10677791" y="1526735"/>
                  <a:pt x="10627668" y="1559229"/>
                </a:cubicBezTo>
                <a:cubicBezTo>
                  <a:pt x="10590276" y="1542103"/>
                  <a:pt x="10613693" y="1562282"/>
                  <a:pt x="10581895" y="1568689"/>
                </a:cubicBezTo>
                <a:cubicBezTo>
                  <a:pt x="10597733" y="1591656"/>
                  <a:pt x="10540912" y="1568241"/>
                  <a:pt x="10547790" y="1598423"/>
                </a:cubicBezTo>
                <a:cubicBezTo>
                  <a:pt x="10541784" y="1598632"/>
                  <a:pt x="10535750" y="1597886"/>
                  <a:pt x="10529643" y="1596907"/>
                </a:cubicBezTo>
                <a:lnTo>
                  <a:pt x="10526446" y="1596411"/>
                </a:lnTo>
                <a:lnTo>
                  <a:pt x="10515129" y="1599537"/>
                </a:lnTo>
                <a:lnTo>
                  <a:pt x="10491735" y="1594156"/>
                </a:lnTo>
                <a:cubicBezTo>
                  <a:pt x="10485147" y="1595190"/>
                  <a:pt x="10478389" y="1597459"/>
                  <a:pt x="10471418" y="1601693"/>
                </a:cubicBezTo>
                <a:cubicBezTo>
                  <a:pt x="10451763" y="1626665"/>
                  <a:pt x="10400774" y="1612276"/>
                  <a:pt x="10377042" y="1644598"/>
                </a:cubicBezTo>
                <a:cubicBezTo>
                  <a:pt x="10367240" y="1654315"/>
                  <a:pt x="10330319" y="1671126"/>
                  <a:pt x="10319338" y="1666221"/>
                </a:cubicBezTo>
                <a:cubicBezTo>
                  <a:pt x="10310813" y="1668060"/>
                  <a:pt x="10303331" y="1675173"/>
                  <a:pt x="10295467" y="1668079"/>
                </a:cubicBezTo>
                <a:cubicBezTo>
                  <a:pt x="10284420" y="1660290"/>
                  <a:pt x="10265794" y="1689186"/>
                  <a:pt x="10263443" y="1674948"/>
                </a:cubicBezTo>
                <a:lnTo>
                  <a:pt x="10205418" y="1682149"/>
                </a:lnTo>
                <a:cubicBezTo>
                  <a:pt x="10200696" y="1691209"/>
                  <a:pt x="10190895" y="1692356"/>
                  <a:pt x="10177759" y="1692943"/>
                </a:cubicBezTo>
                <a:lnTo>
                  <a:pt x="10165070" y="1693739"/>
                </a:lnTo>
                <a:lnTo>
                  <a:pt x="10156308" y="1707487"/>
                </a:lnTo>
                <a:cubicBezTo>
                  <a:pt x="10145406" y="1692057"/>
                  <a:pt x="10136981" y="1734810"/>
                  <a:pt x="10118267" y="1731142"/>
                </a:cubicBezTo>
                <a:lnTo>
                  <a:pt x="10083317" y="1743296"/>
                </a:lnTo>
                <a:cubicBezTo>
                  <a:pt x="10075718" y="1741227"/>
                  <a:pt x="10048011" y="1742555"/>
                  <a:pt x="10040388" y="1741632"/>
                </a:cubicBezTo>
                <a:cubicBezTo>
                  <a:pt x="9999609" y="1751733"/>
                  <a:pt x="9985545" y="1752223"/>
                  <a:pt x="9961167" y="1757147"/>
                </a:cubicBezTo>
                <a:cubicBezTo>
                  <a:pt x="9920131" y="1757289"/>
                  <a:pt x="9889892" y="1754090"/>
                  <a:pt x="9848940" y="1763915"/>
                </a:cubicBezTo>
                <a:lnTo>
                  <a:pt x="9729457" y="1784122"/>
                </a:lnTo>
                <a:cubicBezTo>
                  <a:pt x="9676207" y="1774536"/>
                  <a:pt x="9631235" y="1799759"/>
                  <a:pt x="9613704" y="1812371"/>
                </a:cubicBezTo>
                <a:cubicBezTo>
                  <a:pt x="9548152" y="1826647"/>
                  <a:pt x="9410970" y="1863993"/>
                  <a:pt x="9338590" y="1869293"/>
                </a:cubicBezTo>
                <a:lnTo>
                  <a:pt x="9232518" y="1893149"/>
                </a:lnTo>
                <a:lnTo>
                  <a:pt x="9156690" y="1903228"/>
                </a:lnTo>
                <a:lnTo>
                  <a:pt x="9054601" y="1910755"/>
                </a:lnTo>
                <a:lnTo>
                  <a:pt x="9006634" y="1914040"/>
                </a:lnTo>
                <a:lnTo>
                  <a:pt x="9006349" y="1913800"/>
                </a:lnTo>
                <a:cubicBezTo>
                  <a:pt x="9004294" y="1913580"/>
                  <a:pt x="9001475" y="1913908"/>
                  <a:pt x="8997380" y="1915011"/>
                </a:cubicBezTo>
                <a:lnTo>
                  <a:pt x="8991542" y="1917072"/>
                </a:lnTo>
                <a:lnTo>
                  <a:pt x="8975485" y="1920298"/>
                </a:lnTo>
                <a:lnTo>
                  <a:pt x="8969159" y="1919598"/>
                </a:lnTo>
                <a:lnTo>
                  <a:pt x="8964196" y="1917373"/>
                </a:lnTo>
                <a:cubicBezTo>
                  <a:pt x="8955841" y="1925324"/>
                  <a:pt x="8956668" y="1934272"/>
                  <a:pt x="8930136" y="1914185"/>
                </a:cubicBezTo>
                <a:cubicBezTo>
                  <a:pt x="8899182" y="1915205"/>
                  <a:pt x="8790451" y="1929860"/>
                  <a:pt x="8753592" y="1933417"/>
                </a:cubicBezTo>
                <a:cubicBezTo>
                  <a:pt x="8720970" y="1944137"/>
                  <a:pt x="8749345" y="1930476"/>
                  <a:pt x="8708995" y="1935518"/>
                </a:cubicBezTo>
                <a:cubicBezTo>
                  <a:pt x="8672757" y="1955053"/>
                  <a:pt x="8640293" y="1938613"/>
                  <a:pt x="8597219" y="1944090"/>
                </a:cubicBezTo>
                <a:lnTo>
                  <a:pt x="8526378" y="1929248"/>
                </a:lnTo>
                <a:lnTo>
                  <a:pt x="8512131" y="1935163"/>
                </a:lnTo>
                <a:lnTo>
                  <a:pt x="8507315" y="1938164"/>
                </a:lnTo>
                <a:cubicBezTo>
                  <a:pt x="8503797" y="1939941"/>
                  <a:pt x="8501196" y="1940752"/>
                  <a:pt x="8499116" y="1940902"/>
                </a:cubicBezTo>
                <a:lnTo>
                  <a:pt x="8498742" y="1940723"/>
                </a:lnTo>
                <a:lnTo>
                  <a:pt x="8491397" y="1943773"/>
                </a:lnTo>
                <a:lnTo>
                  <a:pt x="8368330" y="1957815"/>
                </a:lnTo>
                <a:cubicBezTo>
                  <a:pt x="8363173" y="1959840"/>
                  <a:pt x="8358881" y="1959492"/>
                  <a:pt x="8354947" y="1958009"/>
                </a:cubicBezTo>
                <a:lnTo>
                  <a:pt x="8321252" y="1974587"/>
                </a:lnTo>
                <a:lnTo>
                  <a:pt x="8315581" y="1974913"/>
                </a:lnTo>
                <a:lnTo>
                  <a:pt x="8296322" y="1988808"/>
                </a:lnTo>
                <a:lnTo>
                  <a:pt x="8285424" y="1994631"/>
                </a:lnTo>
                <a:lnTo>
                  <a:pt x="8284298" y="1999074"/>
                </a:lnTo>
                <a:cubicBezTo>
                  <a:pt x="8281994" y="2002319"/>
                  <a:pt x="8277300" y="2004967"/>
                  <a:pt x="8267224" y="2006249"/>
                </a:cubicBezTo>
                <a:lnTo>
                  <a:pt x="8264525" y="2006019"/>
                </a:lnTo>
                <a:lnTo>
                  <a:pt x="8253181" y="2015862"/>
                </a:lnTo>
                <a:cubicBezTo>
                  <a:pt x="8250007" y="2019712"/>
                  <a:pt x="8247795" y="2023994"/>
                  <a:pt x="8246982" y="2028854"/>
                </a:cubicBezTo>
                <a:cubicBezTo>
                  <a:pt x="8182975" y="2025947"/>
                  <a:pt x="8148279" y="2060069"/>
                  <a:pt x="8091420" y="2075015"/>
                </a:cubicBezTo>
                <a:cubicBezTo>
                  <a:pt x="8026616" y="2098157"/>
                  <a:pt x="7968218" y="2119393"/>
                  <a:pt x="7906555" y="2116988"/>
                </a:cubicBezTo>
                <a:cubicBezTo>
                  <a:pt x="7836267" y="2131900"/>
                  <a:pt x="7782114" y="2134131"/>
                  <a:pt x="7719893" y="2142703"/>
                </a:cubicBezTo>
                <a:lnTo>
                  <a:pt x="7615495" y="2139232"/>
                </a:lnTo>
                <a:lnTo>
                  <a:pt x="7528691" y="2145060"/>
                </a:lnTo>
                <a:lnTo>
                  <a:pt x="7520719" y="2147613"/>
                </a:lnTo>
                <a:cubicBezTo>
                  <a:pt x="7515141" y="2148952"/>
                  <a:pt x="7511320" y="2149302"/>
                  <a:pt x="7508559" y="2148948"/>
                </a:cubicBezTo>
                <a:lnTo>
                  <a:pt x="7508188" y="2148621"/>
                </a:lnTo>
                <a:lnTo>
                  <a:pt x="7496943" y="2150573"/>
                </a:lnTo>
                <a:lnTo>
                  <a:pt x="7219707" y="2156680"/>
                </a:lnTo>
                <a:lnTo>
                  <a:pt x="7202249" y="2161230"/>
                </a:lnTo>
                <a:lnTo>
                  <a:pt x="7198152" y="2166588"/>
                </a:lnTo>
                <a:cubicBezTo>
                  <a:pt x="7193259" y="2170111"/>
                  <a:pt x="7185654" y="2172250"/>
                  <a:pt x="7171956" y="2171236"/>
                </a:cubicBezTo>
                <a:lnTo>
                  <a:pt x="7098136" y="2183464"/>
                </a:lnTo>
                <a:cubicBezTo>
                  <a:pt x="7062296" y="2184442"/>
                  <a:pt x="7051336" y="2185419"/>
                  <a:pt x="7019644" y="2183090"/>
                </a:cubicBezTo>
                <a:cubicBezTo>
                  <a:pt x="6938675" y="2194028"/>
                  <a:pt x="6944793" y="2218194"/>
                  <a:pt x="6905294" y="2212596"/>
                </a:cubicBezTo>
                <a:cubicBezTo>
                  <a:pt x="6873070" y="2207388"/>
                  <a:pt x="6789137" y="2226462"/>
                  <a:pt x="6709370" y="2240551"/>
                </a:cubicBezTo>
                <a:cubicBezTo>
                  <a:pt x="6650254" y="2250006"/>
                  <a:pt x="6629253" y="2264107"/>
                  <a:pt x="6550602" y="2269327"/>
                </a:cubicBezTo>
                <a:cubicBezTo>
                  <a:pt x="6473302" y="2313417"/>
                  <a:pt x="6410843" y="2289694"/>
                  <a:pt x="6318708" y="2316127"/>
                </a:cubicBezTo>
                <a:cubicBezTo>
                  <a:pt x="6298698" y="2331649"/>
                  <a:pt x="6210439" y="2314456"/>
                  <a:pt x="6169822" y="2318214"/>
                </a:cubicBezTo>
                <a:cubicBezTo>
                  <a:pt x="6129203" y="2321972"/>
                  <a:pt x="6091688" y="2335520"/>
                  <a:pt x="6074996" y="2338676"/>
                </a:cubicBezTo>
                <a:lnTo>
                  <a:pt x="6069677" y="2337139"/>
                </a:lnTo>
                <a:lnTo>
                  <a:pt x="6049786" y="2337822"/>
                </a:lnTo>
                <a:lnTo>
                  <a:pt x="6042433" y="2329473"/>
                </a:lnTo>
                <a:lnTo>
                  <a:pt x="6011238" y="2324380"/>
                </a:lnTo>
                <a:cubicBezTo>
                  <a:pt x="5999830" y="2323793"/>
                  <a:pt x="5971276" y="2324706"/>
                  <a:pt x="5958523" y="2328024"/>
                </a:cubicBezTo>
                <a:lnTo>
                  <a:pt x="5760067" y="2343716"/>
                </a:lnTo>
                <a:lnTo>
                  <a:pt x="5628108" y="2344739"/>
                </a:lnTo>
                <a:lnTo>
                  <a:pt x="5472054" y="2330719"/>
                </a:lnTo>
                <a:cubicBezTo>
                  <a:pt x="5479284" y="2317691"/>
                  <a:pt x="5440157" y="2331757"/>
                  <a:pt x="5433909" y="2319466"/>
                </a:cubicBezTo>
                <a:cubicBezTo>
                  <a:pt x="5430517" y="2309434"/>
                  <a:pt x="5392976" y="2304750"/>
                  <a:pt x="5382817" y="2301764"/>
                </a:cubicBezTo>
                <a:lnTo>
                  <a:pt x="5262912" y="2281347"/>
                </a:lnTo>
                <a:cubicBezTo>
                  <a:pt x="5252746" y="2281163"/>
                  <a:pt x="5231699" y="2272853"/>
                  <a:pt x="5224109" y="2270223"/>
                </a:cubicBezTo>
                <a:lnTo>
                  <a:pt x="5175808" y="2267233"/>
                </a:lnTo>
                <a:lnTo>
                  <a:pt x="5157702" y="2260010"/>
                </a:lnTo>
                <a:lnTo>
                  <a:pt x="5143747" y="2256610"/>
                </a:lnTo>
                <a:lnTo>
                  <a:pt x="5140744" y="2254509"/>
                </a:lnTo>
                <a:cubicBezTo>
                  <a:pt x="5135026" y="2250469"/>
                  <a:pt x="5129229" y="2246658"/>
                  <a:pt x="5122807" y="2243656"/>
                </a:cubicBezTo>
                <a:cubicBezTo>
                  <a:pt x="5109467" y="2272275"/>
                  <a:pt x="5066004" y="2222839"/>
                  <a:pt x="5066938" y="2250227"/>
                </a:cubicBezTo>
                <a:cubicBezTo>
                  <a:pt x="5029345" y="2238711"/>
                  <a:pt x="5040096" y="2267800"/>
                  <a:pt x="5012662" y="2233846"/>
                </a:cubicBezTo>
                <a:cubicBezTo>
                  <a:pt x="4938174" y="2234229"/>
                  <a:pt x="4917504" y="2247236"/>
                  <a:pt x="4841589" y="2209829"/>
                </a:cubicBezTo>
                <a:cubicBezTo>
                  <a:pt x="4807890" y="2193187"/>
                  <a:pt x="4785258" y="2182041"/>
                  <a:pt x="4763595" y="2182061"/>
                </a:cubicBezTo>
                <a:cubicBezTo>
                  <a:pt x="4742475" y="2177561"/>
                  <a:pt x="4730631" y="2174738"/>
                  <a:pt x="4724334" y="2173047"/>
                </a:cubicBezTo>
                <a:lnTo>
                  <a:pt x="4722324" y="2172298"/>
                </a:lnTo>
                <a:lnTo>
                  <a:pt x="4723259" y="2172087"/>
                </a:lnTo>
                <a:cubicBezTo>
                  <a:pt x="4722296" y="2171445"/>
                  <a:pt x="4719415" y="2170839"/>
                  <a:pt x="4718350" y="2170817"/>
                </a:cubicBezTo>
                <a:lnTo>
                  <a:pt x="4722324" y="2172298"/>
                </a:lnTo>
                <a:lnTo>
                  <a:pt x="4716674" y="2173573"/>
                </a:lnTo>
                <a:cubicBezTo>
                  <a:pt x="4681300" y="2166617"/>
                  <a:pt x="4525895" y="2165809"/>
                  <a:pt x="4516962" y="2163671"/>
                </a:cubicBezTo>
                <a:cubicBezTo>
                  <a:pt x="4458971" y="2150559"/>
                  <a:pt x="4463810" y="2149818"/>
                  <a:pt x="4429691" y="2153020"/>
                </a:cubicBezTo>
                <a:cubicBezTo>
                  <a:pt x="4424455" y="2156391"/>
                  <a:pt x="4370126" y="2150097"/>
                  <a:pt x="4364023" y="2151674"/>
                </a:cubicBezTo>
                <a:lnTo>
                  <a:pt x="4318114" y="2158289"/>
                </a:lnTo>
                <a:lnTo>
                  <a:pt x="4316258" y="2156948"/>
                </a:lnTo>
                <a:cubicBezTo>
                  <a:pt x="4307275" y="2153577"/>
                  <a:pt x="4301145" y="2153578"/>
                  <a:pt x="4296292" y="2155069"/>
                </a:cubicBezTo>
                <a:lnTo>
                  <a:pt x="4291212" y="2157986"/>
                </a:lnTo>
                <a:lnTo>
                  <a:pt x="4277290" y="2157740"/>
                </a:lnTo>
                <a:lnTo>
                  <a:pt x="4249265" y="2160064"/>
                </a:lnTo>
                <a:lnTo>
                  <a:pt x="4203199" y="2157269"/>
                </a:lnTo>
                <a:cubicBezTo>
                  <a:pt x="4203096" y="2156849"/>
                  <a:pt x="4202995" y="2156430"/>
                  <a:pt x="4202893" y="2156010"/>
                </a:cubicBezTo>
                <a:cubicBezTo>
                  <a:pt x="4201267" y="2153173"/>
                  <a:pt x="4198292" y="2151054"/>
                  <a:pt x="4192396" y="2150376"/>
                </a:cubicBezTo>
                <a:cubicBezTo>
                  <a:pt x="4205365" y="2133087"/>
                  <a:pt x="4162425" y="2134982"/>
                  <a:pt x="4143893" y="2134511"/>
                </a:cubicBezTo>
                <a:cubicBezTo>
                  <a:pt x="4125868" y="2127445"/>
                  <a:pt x="4100250" y="2113865"/>
                  <a:pt x="4084245" y="2107978"/>
                </a:cubicBezTo>
                <a:lnTo>
                  <a:pt x="4075694" y="2107143"/>
                </a:lnTo>
                <a:cubicBezTo>
                  <a:pt x="4075655" y="2107042"/>
                  <a:pt x="4075614" y="2106943"/>
                  <a:pt x="4075575" y="2106844"/>
                </a:cubicBezTo>
                <a:cubicBezTo>
                  <a:pt x="4073829" y="2106060"/>
                  <a:pt x="4071057" y="2105559"/>
                  <a:pt x="4066658" y="2105400"/>
                </a:cubicBezTo>
                <a:lnTo>
                  <a:pt x="4060102" y="2105618"/>
                </a:lnTo>
                <a:lnTo>
                  <a:pt x="4043512" y="2103997"/>
                </a:lnTo>
                <a:lnTo>
                  <a:pt x="4038145" y="2101563"/>
                </a:lnTo>
                <a:lnTo>
                  <a:pt x="4036511" y="2097896"/>
                </a:lnTo>
                <a:lnTo>
                  <a:pt x="4034926" y="2098131"/>
                </a:lnTo>
                <a:cubicBezTo>
                  <a:pt x="4022576" y="2102995"/>
                  <a:pt x="4018025" y="2111371"/>
                  <a:pt x="4005686" y="2085563"/>
                </a:cubicBezTo>
                <a:lnTo>
                  <a:pt x="3937994" y="2068106"/>
                </a:lnTo>
                <a:cubicBezTo>
                  <a:pt x="3921658" y="2075830"/>
                  <a:pt x="3909686" y="2071141"/>
                  <a:pt x="3898423" y="2062451"/>
                </a:cubicBezTo>
                <a:cubicBezTo>
                  <a:pt x="3862243" y="2062947"/>
                  <a:pt x="3830779" y="2049077"/>
                  <a:pt x="3790908" y="2042213"/>
                </a:cubicBezTo>
                <a:cubicBezTo>
                  <a:pt x="3742158" y="2027507"/>
                  <a:pt x="3726280" y="2025530"/>
                  <a:pt x="3683661" y="2018290"/>
                </a:cubicBezTo>
                <a:lnTo>
                  <a:pt x="3611183" y="1986019"/>
                </a:lnTo>
                <a:lnTo>
                  <a:pt x="3605003" y="1987381"/>
                </a:lnTo>
                <a:cubicBezTo>
                  <a:pt x="3600731" y="1988000"/>
                  <a:pt x="3597877" y="1988000"/>
                  <a:pt x="3595884" y="1987545"/>
                </a:cubicBezTo>
                <a:lnTo>
                  <a:pt x="3595649" y="1987276"/>
                </a:lnTo>
                <a:lnTo>
                  <a:pt x="3587126" y="1987966"/>
                </a:lnTo>
                <a:cubicBezTo>
                  <a:pt x="3572774" y="1989757"/>
                  <a:pt x="3550540" y="1975558"/>
                  <a:pt x="3537283" y="1978267"/>
                </a:cubicBezTo>
                <a:cubicBezTo>
                  <a:pt x="3515092" y="1973971"/>
                  <a:pt x="3489773" y="1980236"/>
                  <a:pt x="3474371" y="1974606"/>
                </a:cubicBezTo>
                <a:lnTo>
                  <a:pt x="3401876" y="1962558"/>
                </a:lnTo>
                <a:lnTo>
                  <a:pt x="3365036" y="1979510"/>
                </a:lnTo>
                <a:cubicBezTo>
                  <a:pt x="3361007" y="1981808"/>
                  <a:pt x="3355145" y="1982886"/>
                  <a:pt x="3345174" y="1981192"/>
                </a:cubicBezTo>
                <a:lnTo>
                  <a:pt x="3342846" y="1980217"/>
                </a:lnTo>
                <a:cubicBezTo>
                  <a:pt x="3337528" y="1982688"/>
                  <a:pt x="3296694" y="1983818"/>
                  <a:pt x="3263504" y="1986094"/>
                </a:cubicBezTo>
                <a:cubicBezTo>
                  <a:pt x="3210873" y="1988435"/>
                  <a:pt x="3204538" y="1996407"/>
                  <a:pt x="3143704" y="1993869"/>
                </a:cubicBezTo>
                <a:cubicBezTo>
                  <a:pt x="3083839" y="1995098"/>
                  <a:pt x="3073438" y="2001104"/>
                  <a:pt x="3031439" y="1996512"/>
                </a:cubicBezTo>
                <a:lnTo>
                  <a:pt x="2782717" y="2018333"/>
                </a:lnTo>
                <a:cubicBezTo>
                  <a:pt x="2720447" y="2045988"/>
                  <a:pt x="2718750" y="2015419"/>
                  <a:pt x="2647675" y="2028869"/>
                </a:cubicBezTo>
                <a:cubicBezTo>
                  <a:pt x="2583664" y="1968934"/>
                  <a:pt x="2609849" y="2007202"/>
                  <a:pt x="2569176" y="2002628"/>
                </a:cubicBezTo>
                <a:lnTo>
                  <a:pt x="2444403" y="2016529"/>
                </a:lnTo>
                <a:cubicBezTo>
                  <a:pt x="2412730" y="2033089"/>
                  <a:pt x="2355175" y="2003000"/>
                  <a:pt x="2316260" y="2024996"/>
                </a:cubicBezTo>
                <a:cubicBezTo>
                  <a:pt x="2277148" y="2025534"/>
                  <a:pt x="2234330" y="2021339"/>
                  <a:pt x="2209726" y="2019763"/>
                </a:cubicBezTo>
                <a:cubicBezTo>
                  <a:pt x="2172984" y="2016106"/>
                  <a:pt x="2131016" y="2007174"/>
                  <a:pt x="2095813" y="2003052"/>
                </a:cubicBezTo>
                <a:cubicBezTo>
                  <a:pt x="2078687" y="2016661"/>
                  <a:pt x="2046700" y="1994357"/>
                  <a:pt x="1998504" y="1995032"/>
                </a:cubicBezTo>
                <a:cubicBezTo>
                  <a:pt x="1979851" y="2010679"/>
                  <a:pt x="1965997" y="1995296"/>
                  <a:pt x="1929320" y="2016977"/>
                </a:cubicBezTo>
                <a:cubicBezTo>
                  <a:pt x="1927506" y="2015185"/>
                  <a:pt x="1925308" y="2013558"/>
                  <a:pt x="1922798" y="2012146"/>
                </a:cubicBezTo>
                <a:cubicBezTo>
                  <a:pt x="1908224" y="2003952"/>
                  <a:pt x="1886476" y="2004665"/>
                  <a:pt x="1874228" y="2013741"/>
                </a:cubicBezTo>
                <a:cubicBezTo>
                  <a:pt x="1844711" y="2028500"/>
                  <a:pt x="1815838" y="2036277"/>
                  <a:pt x="1787803" y="2041363"/>
                </a:cubicBezTo>
                <a:lnTo>
                  <a:pt x="1739352" y="2036312"/>
                </a:lnTo>
                <a:cubicBezTo>
                  <a:pt x="1720756" y="2032746"/>
                  <a:pt x="1697809" y="2023837"/>
                  <a:pt x="1676219" y="2019963"/>
                </a:cubicBezTo>
                <a:cubicBezTo>
                  <a:pt x="1653856" y="2018758"/>
                  <a:pt x="1629782" y="2025363"/>
                  <a:pt x="1609817" y="2013066"/>
                </a:cubicBezTo>
                <a:cubicBezTo>
                  <a:pt x="1570834" y="2001390"/>
                  <a:pt x="1525521" y="2021545"/>
                  <a:pt x="1497258" y="1987476"/>
                </a:cubicBezTo>
                <a:cubicBezTo>
                  <a:pt x="1419429" y="1972767"/>
                  <a:pt x="1265224" y="1952754"/>
                  <a:pt x="1151127" y="1938041"/>
                </a:cubicBezTo>
                <a:cubicBezTo>
                  <a:pt x="1044820" y="1928230"/>
                  <a:pt x="911490" y="1929978"/>
                  <a:pt x="859417" y="1928608"/>
                </a:cubicBezTo>
                <a:lnTo>
                  <a:pt x="838688" y="1929821"/>
                </a:lnTo>
                <a:cubicBezTo>
                  <a:pt x="829380" y="1926412"/>
                  <a:pt x="823010" y="1926387"/>
                  <a:pt x="817957" y="1927857"/>
                </a:cubicBezTo>
                <a:lnTo>
                  <a:pt x="812654" y="1930751"/>
                </a:lnTo>
                <a:lnTo>
                  <a:pt x="721195" y="1929661"/>
                </a:lnTo>
                <a:cubicBezTo>
                  <a:pt x="721095" y="1929241"/>
                  <a:pt x="720991" y="1928820"/>
                  <a:pt x="720890" y="1928399"/>
                </a:cubicBezTo>
                <a:cubicBezTo>
                  <a:pt x="719222" y="1925556"/>
                  <a:pt x="716144" y="1923424"/>
                  <a:pt x="710023" y="1922722"/>
                </a:cubicBezTo>
                <a:cubicBezTo>
                  <a:pt x="689532" y="1914633"/>
                  <a:pt x="619665" y="1887450"/>
                  <a:pt x="597940" y="1879864"/>
                </a:cubicBezTo>
                <a:cubicBezTo>
                  <a:pt x="587430" y="1879265"/>
                  <a:pt x="583862" y="1877622"/>
                  <a:pt x="579683" y="1877212"/>
                </a:cubicBezTo>
                <a:lnTo>
                  <a:pt x="572865" y="1877401"/>
                </a:lnTo>
                <a:cubicBezTo>
                  <a:pt x="550627" y="1871095"/>
                  <a:pt x="474197" y="1846680"/>
                  <a:pt x="446247" y="1839371"/>
                </a:cubicBezTo>
                <a:cubicBezTo>
                  <a:pt x="429213" y="1847023"/>
                  <a:pt x="416808" y="1842285"/>
                  <a:pt x="405163" y="1833548"/>
                </a:cubicBezTo>
                <a:cubicBezTo>
                  <a:pt x="367566" y="1833890"/>
                  <a:pt x="334968" y="1819885"/>
                  <a:pt x="293583" y="1812852"/>
                </a:cubicBezTo>
                <a:lnTo>
                  <a:pt x="119529" y="1761047"/>
                </a:lnTo>
                <a:cubicBezTo>
                  <a:pt x="73377" y="1751937"/>
                  <a:pt x="36403" y="1759579"/>
                  <a:pt x="16674" y="1758191"/>
                </a:cubicBezTo>
                <a:lnTo>
                  <a:pt x="1150" y="1752722"/>
                </a:lnTo>
                <a:cubicBezTo>
                  <a:pt x="-1438" y="1496726"/>
                  <a:pt x="1148" y="514333"/>
                  <a:pt x="1148" y="222213"/>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0349F85F-CB1B-4DAA-9E2B-14047F23965E}"/>
              </a:ext>
            </a:extLst>
          </p:cNvPr>
          <p:cNvSpPr>
            <a:spLocks noGrp="1"/>
          </p:cNvSpPr>
          <p:nvPr>
            <p:ph type="title"/>
          </p:nvPr>
        </p:nvSpPr>
        <p:spPr>
          <a:xfrm>
            <a:off x="1050879" y="609601"/>
            <a:ext cx="9810604" cy="1216024"/>
          </a:xfrm>
        </p:spPr>
        <p:txBody>
          <a:bodyPr>
            <a:normAutofit/>
          </a:bodyPr>
          <a:lstStyle/>
          <a:p>
            <a:r>
              <a:rPr lang="it-IT">
                <a:ea typeface="+mj-lt"/>
                <a:cs typeface="+mj-lt"/>
              </a:rPr>
              <a:t>           REAL HUNTING HOME</a:t>
            </a:r>
            <a:endParaRPr lang="it-IT"/>
          </a:p>
        </p:txBody>
      </p:sp>
      <p:graphicFrame>
        <p:nvGraphicFramePr>
          <p:cNvPr id="23" name="Segnaposto contenuto 2">
            <a:extLst>
              <a:ext uri="{FF2B5EF4-FFF2-40B4-BE49-F238E27FC236}">
                <a16:creationId xmlns:a16="http://schemas.microsoft.com/office/drawing/2014/main" id="{1A08FD27-C7FE-467F-8457-A7CE3AE886A7}"/>
              </a:ext>
            </a:extLst>
          </p:cNvPr>
          <p:cNvGraphicFramePr>
            <a:graphicFrameLocks noGrp="1"/>
          </p:cNvGraphicFramePr>
          <p:nvPr>
            <p:ph idx="1"/>
            <p:extLst>
              <p:ext uri="{D42A27DB-BD31-4B8C-83A1-F6EECF244321}">
                <p14:modId xmlns:p14="http://schemas.microsoft.com/office/powerpoint/2010/main" val="610865050"/>
              </p:ext>
            </p:extLst>
          </p:nvPr>
        </p:nvGraphicFramePr>
        <p:xfrm>
          <a:off x="1050925" y="2586251"/>
          <a:ext cx="10064998" cy="3662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 name="Elemento grafico 30" descr="Corona con riempimento a tinta unita">
            <a:extLst>
              <a:ext uri="{FF2B5EF4-FFF2-40B4-BE49-F238E27FC236}">
                <a16:creationId xmlns:a16="http://schemas.microsoft.com/office/drawing/2014/main" id="{09D8280A-6D26-4EEE-B2F1-92CED1B5C43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69366" y="1720970"/>
            <a:ext cx="914400" cy="914400"/>
          </a:xfrm>
          <a:prstGeom prst="rect">
            <a:avLst/>
          </a:prstGeom>
        </p:spPr>
      </p:pic>
      <p:pic>
        <p:nvPicPr>
          <p:cNvPr id="259" name="Elemento grafico 259" descr="Scena di foresta con riempimento a tinta unita">
            <a:extLst>
              <a:ext uri="{FF2B5EF4-FFF2-40B4-BE49-F238E27FC236}">
                <a16:creationId xmlns:a16="http://schemas.microsoft.com/office/drawing/2014/main" id="{85922A43-4459-49C2-A70C-CE64DBC8795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038272" y="5430328"/>
            <a:ext cx="914400" cy="914400"/>
          </a:xfrm>
          <a:prstGeom prst="rect">
            <a:avLst/>
          </a:prstGeom>
        </p:spPr>
      </p:pic>
    </p:spTree>
    <p:extLst>
      <p:ext uri="{BB962C8B-B14F-4D97-AF65-F5344CB8AC3E}">
        <p14:creationId xmlns:p14="http://schemas.microsoft.com/office/powerpoint/2010/main" val="378109849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259"/>
                                        </p:tgtEl>
                                        <p:attrNameLst>
                                          <p:attrName>style.visibility</p:attrName>
                                        </p:attrNameLst>
                                      </p:cBhvr>
                                      <p:to>
                                        <p:strVal val="visible"/>
                                      </p:to>
                                    </p:set>
                                    <p:anim calcmode="lin" valueType="num">
                                      <p:cBhvr>
                                        <p:cTn id="18" dur="500" fill="hold"/>
                                        <p:tgtEl>
                                          <p:spTgt spid="259"/>
                                        </p:tgtEl>
                                        <p:attrNameLst>
                                          <p:attrName>ppt_w</p:attrName>
                                        </p:attrNameLst>
                                      </p:cBhvr>
                                      <p:tavLst>
                                        <p:tav tm="0">
                                          <p:val>
                                            <p:fltVal val="0"/>
                                          </p:val>
                                        </p:tav>
                                        <p:tav tm="100000">
                                          <p:val>
                                            <p:strVal val="#ppt_w"/>
                                          </p:val>
                                        </p:tav>
                                      </p:tavLst>
                                    </p:anim>
                                    <p:anim calcmode="lin" valueType="num">
                                      <p:cBhvr>
                                        <p:cTn id="19" dur="500" fill="hold"/>
                                        <p:tgtEl>
                                          <p:spTgt spid="25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extLst>
              <a:ext uri="{BEBA8EAE-BF5A-486C-A8C5-ECC9F3942E4B}">
                <a14:imgProps xmlns:a14="http://schemas.microsoft.com/office/drawing/2010/main">
                  <a14:imgLayer r:embed="rId5">
                    <a14:imgEffect>
                      <a14:sharpenSoften amount="-10000"/>
                    </a14:imgEffect>
                    <a14:imgEffect>
                      <a14:brightnessContrast bright="-9000" contrast="-35000"/>
                    </a14:imgEffect>
                  </a14:imgLayer>
                </a14:imgProps>
              </a:ext>
            </a:extLst>
          </a:blip>
          <a:srcRect/>
          <a:stretch>
            <a:fillRect t="-6000" b="-6000"/>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2004811" y="309093"/>
            <a:ext cx="9144000" cy="1313645"/>
          </a:xfrm>
        </p:spPr>
        <p:txBody>
          <a:bodyPr>
            <a:normAutofit fontScale="90000"/>
          </a:bodyPr>
          <a:lstStyle/>
          <a:p>
            <a:br>
              <a:rPr lang="it-IT" sz="9600" dirty="0">
                <a:solidFill>
                  <a:schemeClr val="bg1"/>
                </a:solidFill>
                <a:effectLst>
                  <a:outerShdw blurRad="38100" dist="38100" dir="2700000" algn="tl">
                    <a:srgbClr val="000000">
                      <a:alpha val="43137"/>
                    </a:srgbClr>
                  </a:outerShdw>
                </a:effectLst>
                <a:latin typeface="AR BONNIE" panose="02000000000000000000" pitchFamily="2" charset="0"/>
                <a:ea typeface="Arial Unicode MS" panose="020B0604020202020204" pitchFamily="34" charset="-128"/>
                <a:cs typeface="Arial Unicode MS" panose="020B0604020202020204" pitchFamily="34" charset="-128"/>
              </a:rPr>
            </a:br>
            <a:r>
              <a:rPr lang="it-IT" sz="9600" dirty="0">
                <a:solidFill>
                  <a:schemeClr val="bg1"/>
                </a:solidFill>
                <a:effectLst>
                  <a:outerShdw blurRad="38100" dist="38100" dir="2700000" algn="tl">
                    <a:srgbClr val="000000">
                      <a:alpha val="43137"/>
                    </a:srgbClr>
                  </a:outerShdw>
                </a:effectLst>
                <a:latin typeface="Bodoni MT Poster Compressed" panose="02070706080601050204" pitchFamily="18" charset="0"/>
                <a:ea typeface="Arial Unicode MS" panose="020B0604020202020204" pitchFamily="34" charset="-128"/>
                <a:cs typeface="Arial Unicode MS" panose="020B0604020202020204" pitchFamily="34" charset="-128"/>
              </a:rPr>
              <a:t>I CIBI SICILIANI</a:t>
            </a:r>
          </a:p>
        </p:txBody>
      </p:sp>
      <p:sp>
        <p:nvSpPr>
          <p:cNvPr id="3" name="Sottotitolo 2"/>
          <p:cNvSpPr>
            <a:spLocks noGrp="1"/>
          </p:cNvSpPr>
          <p:nvPr>
            <p:ph type="subTitle" idx="1"/>
          </p:nvPr>
        </p:nvSpPr>
        <p:spPr>
          <a:xfrm>
            <a:off x="-2096457" y="1376093"/>
            <a:ext cx="9144000" cy="1655762"/>
          </a:xfrm>
        </p:spPr>
        <p:txBody>
          <a:bodyPr>
            <a:normAutofit/>
          </a:bodyPr>
          <a:lstStyle/>
          <a:p>
            <a:r>
              <a:rPr lang="it-IT" sz="4400" dirty="0">
                <a:solidFill>
                  <a:srgbClr val="66CCFF"/>
                </a:solidFill>
                <a:effectLst>
                  <a:outerShdw blurRad="38100" dist="38100" dir="2700000" algn="tl">
                    <a:srgbClr val="000000">
                      <a:alpha val="43137"/>
                    </a:srgbClr>
                  </a:outerShdw>
                </a:effectLst>
                <a:latin typeface="Bodoni MT Poster Compressed" panose="02070706080601050204" pitchFamily="18" charset="0"/>
              </a:rPr>
              <a:t>SICILIAN FOOD</a:t>
            </a:r>
          </a:p>
        </p:txBody>
      </p:sp>
      <p:graphicFrame>
        <p:nvGraphicFramePr>
          <p:cNvPr id="6" name="Diagramma 5"/>
          <p:cNvGraphicFramePr/>
          <p:nvPr>
            <p:extLst>
              <p:ext uri="{D42A27DB-BD31-4B8C-83A1-F6EECF244321}">
                <p14:modId xmlns:p14="http://schemas.microsoft.com/office/powerpoint/2010/main" val="1667073249"/>
              </p:ext>
            </p:extLst>
          </p:nvPr>
        </p:nvGraphicFramePr>
        <p:xfrm>
          <a:off x="5225903" y="180307"/>
          <a:ext cx="4278706" cy="244698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Rettangolo 6"/>
          <p:cNvSpPr/>
          <p:nvPr/>
        </p:nvSpPr>
        <p:spPr>
          <a:xfrm>
            <a:off x="8020472" y="1275008"/>
            <a:ext cx="2202287" cy="6954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i="1" dirty="0">
                <a:effectLst>
                  <a:outerShdw blurRad="38100" dist="38100" dir="2700000" algn="tl">
                    <a:srgbClr val="000000">
                      <a:alpha val="43137"/>
                    </a:srgbClr>
                  </a:outerShdw>
                </a:effectLst>
                <a:latin typeface="Bodoni MT Poster Compressed" panose="02070706080601050204" pitchFamily="18" charset="0"/>
              </a:rPr>
              <a:t>I L </a:t>
            </a:r>
          </a:p>
          <a:p>
            <a:pPr algn="ctr"/>
            <a:r>
              <a:rPr lang="it-IT" sz="2400" i="1" dirty="0">
                <a:effectLst>
                  <a:outerShdw blurRad="38100" dist="38100" dir="2700000" algn="tl">
                    <a:srgbClr val="000000">
                      <a:alpha val="43137"/>
                    </a:srgbClr>
                  </a:outerShdw>
                </a:effectLst>
                <a:latin typeface="Bodoni MT Poster Compressed" panose="02070706080601050204" pitchFamily="18" charset="0"/>
              </a:rPr>
              <a:t>C A N </a:t>
            </a:r>
            <a:r>
              <a:rPr lang="it-IT" sz="2400" i="1" dirty="0" err="1">
                <a:effectLst>
                  <a:outerShdw blurRad="38100" dist="38100" dir="2700000" algn="tl">
                    <a:srgbClr val="000000">
                      <a:alpha val="43137"/>
                    </a:srgbClr>
                  </a:outerShdw>
                </a:effectLst>
                <a:latin typeface="Bodoni MT Poster Compressed" panose="02070706080601050204" pitchFamily="18" charset="0"/>
              </a:rPr>
              <a:t>N</a:t>
            </a:r>
            <a:r>
              <a:rPr lang="it-IT" sz="2400" i="1" dirty="0">
                <a:effectLst>
                  <a:outerShdw blurRad="38100" dist="38100" dir="2700000" algn="tl">
                    <a:srgbClr val="000000">
                      <a:alpha val="43137"/>
                    </a:srgbClr>
                  </a:outerShdw>
                </a:effectLst>
                <a:latin typeface="Bodoni MT Poster Compressed" panose="02070706080601050204" pitchFamily="18" charset="0"/>
              </a:rPr>
              <a:t> O L O</a:t>
            </a:r>
          </a:p>
        </p:txBody>
      </p:sp>
      <p:graphicFrame>
        <p:nvGraphicFramePr>
          <p:cNvPr id="9" name="Diagramma 8"/>
          <p:cNvGraphicFramePr/>
          <p:nvPr>
            <p:extLst>
              <p:ext uri="{D42A27DB-BD31-4B8C-83A1-F6EECF244321}">
                <p14:modId xmlns:p14="http://schemas.microsoft.com/office/powerpoint/2010/main" val="1812275666"/>
              </p:ext>
            </p:extLst>
          </p:nvPr>
        </p:nvGraphicFramePr>
        <p:xfrm>
          <a:off x="3588761" y="2325914"/>
          <a:ext cx="6917563" cy="283028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10" name="Rettangolo 9"/>
          <p:cNvSpPr/>
          <p:nvPr/>
        </p:nvSpPr>
        <p:spPr>
          <a:xfrm>
            <a:off x="6193038" y="3507398"/>
            <a:ext cx="1892301" cy="810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i="1" dirty="0">
                <a:effectLst>
                  <a:outerShdw blurRad="38100" dist="38100" dir="2700000" algn="tl">
                    <a:srgbClr val="000000">
                      <a:alpha val="43137"/>
                    </a:srgbClr>
                  </a:outerShdw>
                </a:effectLst>
                <a:latin typeface="Bodoni MT Poster Compressed" panose="02070706080601050204" pitchFamily="18" charset="0"/>
              </a:rPr>
              <a:t>L E </a:t>
            </a:r>
          </a:p>
          <a:p>
            <a:pPr algn="ctr"/>
            <a:r>
              <a:rPr lang="it-IT" sz="2400" i="1" dirty="0">
                <a:effectLst>
                  <a:outerShdw blurRad="38100" dist="38100" dir="2700000" algn="tl">
                    <a:srgbClr val="000000">
                      <a:alpha val="43137"/>
                    </a:srgbClr>
                  </a:outerShdw>
                </a:effectLst>
                <a:latin typeface="Bodoni MT Poster Compressed" panose="02070706080601050204" pitchFamily="18" charset="0"/>
              </a:rPr>
              <a:t>A R A N C I N E</a:t>
            </a:r>
          </a:p>
        </p:txBody>
      </p:sp>
      <p:graphicFrame>
        <p:nvGraphicFramePr>
          <p:cNvPr id="15" name="Diagramma 14"/>
          <p:cNvGraphicFramePr/>
          <p:nvPr>
            <p:extLst>
              <p:ext uri="{D42A27DB-BD31-4B8C-83A1-F6EECF244321}">
                <p14:modId xmlns:p14="http://schemas.microsoft.com/office/powerpoint/2010/main" val="387756947"/>
              </p:ext>
            </p:extLst>
          </p:nvPr>
        </p:nvGraphicFramePr>
        <p:xfrm>
          <a:off x="393700" y="3264999"/>
          <a:ext cx="5588000" cy="2996101"/>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graphicFrame>
        <p:nvGraphicFramePr>
          <p:cNvPr id="17" name="Diagramma 16"/>
          <p:cNvGraphicFramePr/>
          <p:nvPr>
            <p:extLst>
              <p:ext uri="{D42A27DB-BD31-4B8C-83A1-F6EECF244321}">
                <p14:modId xmlns:p14="http://schemas.microsoft.com/office/powerpoint/2010/main" val="3422383677"/>
              </p:ext>
            </p:extLst>
          </p:nvPr>
        </p:nvGraphicFramePr>
        <p:xfrm>
          <a:off x="0" y="2203974"/>
          <a:ext cx="4838700" cy="3003026"/>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sp>
        <p:nvSpPr>
          <p:cNvPr id="18" name="Rettangolo 17"/>
          <p:cNvSpPr/>
          <p:nvPr/>
        </p:nvSpPr>
        <p:spPr>
          <a:xfrm>
            <a:off x="8937938" y="5499279"/>
            <a:ext cx="3116687" cy="1171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dirty="0">
                <a:effectLst>
                  <a:outerShdw blurRad="38100" dist="38100" dir="2700000" algn="tl">
                    <a:srgbClr val="000000">
                      <a:alpha val="43137"/>
                    </a:srgbClr>
                  </a:outerShdw>
                </a:effectLst>
              </a:rPr>
              <a:t>Ludovica Pasqua</a:t>
            </a:r>
          </a:p>
          <a:p>
            <a:pPr algn="ctr"/>
            <a:r>
              <a:rPr lang="it-IT" sz="2000" dirty="0">
                <a:effectLst>
                  <a:outerShdw blurRad="38100" dist="38100" dir="2700000" algn="tl">
                    <a:srgbClr val="000000">
                      <a:alpha val="43137"/>
                    </a:srgbClr>
                  </a:outerShdw>
                </a:effectLst>
              </a:rPr>
              <a:t>Giada </a:t>
            </a:r>
            <a:r>
              <a:rPr lang="it-IT" sz="2000" dirty="0" err="1">
                <a:effectLst>
                  <a:outerShdw blurRad="38100" dist="38100" dir="2700000" algn="tl">
                    <a:srgbClr val="000000">
                      <a:alpha val="43137"/>
                    </a:srgbClr>
                  </a:outerShdw>
                </a:effectLst>
              </a:rPr>
              <a:t>Panzica</a:t>
            </a:r>
            <a:endParaRPr lang="it-IT" sz="2000" dirty="0">
              <a:effectLst>
                <a:outerShdw blurRad="38100" dist="38100" dir="2700000" algn="tl">
                  <a:srgbClr val="000000">
                    <a:alpha val="43137"/>
                  </a:srgbClr>
                </a:outerShdw>
              </a:effectLst>
            </a:endParaRPr>
          </a:p>
        </p:txBody>
      </p:sp>
      <p:pic>
        <p:nvPicPr>
          <p:cNvPr id="19" name="Ciuri Ciuri">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1445025" y="142461"/>
            <a:ext cx="609600" cy="609600"/>
          </a:xfrm>
          <a:prstGeom prst="rect">
            <a:avLst/>
          </a:prstGeom>
        </p:spPr>
      </p:pic>
    </p:spTree>
    <p:extLst>
      <p:ext uri="{BB962C8B-B14F-4D97-AF65-F5344CB8AC3E}">
        <p14:creationId xmlns:p14="http://schemas.microsoft.com/office/powerpoint/2010/main" val="3737969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500"/>
                                        <p:tgtEl>
                                          <p:spTgt spid="7">
                                            <p:txEl>
                                              <p:pRg st="0" end="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animEffect transition="in" filter="fade">
                                      <p:cBhvr>
                                        <p:cTn id="31" dur="500"/>
                                        <p:tgtEl>
                                          <p:spTgt spid="7">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animEffect transition="in" filter="fade">
                                      <p:cBhvr>
                                        <p:cTn id="41" dur="500"/>
                                        <p:tgtEl>
                                          <p:spTgt spid="10">
                                            <p:txEl>
                                              <p:pRg st="0" end="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0">
                                            <p:txEl>
                                              <p:pRg st="1" end="1"/>
                                            </p:txEl>
                                          </p:spTgt>
                                        </p:tgtEl>
                                        <p:attrNameLst>
                                          <p:attrName>style.visibility</p:attrName>
                                        </p:attrNameLst>
                                      </p:cBhvr>
                                      <p:to>
                                        <p:strVal val="visible"/>
                                      </p:to>
                                    </p:set>
                                    <p:animEffect transition="in" filter="fade">
                                      <p:cBhvr>
                                        <p:cTn id="44" dur="500"/>
                                        <p:tgtEl>
                                          <p:spTgt spid="10">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5" repeatCount="indefinite" fill="hold" display="0">
                  <p:stCondLst>
                    <p:cond delay="indefinite"/>
                  </p:stCondLst>
                  <p:endCondLst>
                    <p:cond evt="onStopAudio" delay="0">
                      <p:tgtEl>
                        <p:sldTgt/>
                      </p:tgtEl>
                    </p:cond>
                  </p:endCondLst>
                </p:cTn>
                <p:tgtEl>
                  <p:spTgt spid="19"/>
                </p:tgtEl>
              </p:cMediaNode>
            </p:audio>
          </p:childTnLst>
        </p:cTn>
      </p:par>
    </p:tnLst>
    <p:bldLst>
      <p:bldP spid="2" grpId="0"/>
      <p:bldGraphic spid="6" grpId="0">
        <p:bldAsOne/>
      </p:bldGraphic>
      <p:bldGraphic spid="9" grpId="0">
        <p:bldAsOne/>
      </p:bldGraphic>
      <p:bldGraphic spid="15" grpId="0">
        <p:bldAsOne/>
      </p:bldGraphic>
      <p:bldGraphic spid="1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104" y="-227304"/>
            <a:ext cx="10515600" cy="1325563"/>
          </a:xfrm>
        </p:spPr>
        <p:txBody>
          <a:bodyPr>
            <a:normAutofit/>
          </a:bodyPr>
          <a:lstStyle/>
          <a:p>
            <a:r>
              <a:rPr lang="it-IT" sz="6000" dirty="0">
                <a:latin typeface="Bodoni MT Poster Compressed" panose="02070706080601050204" pitchFamily="18" charset="0"/>
              </a:rPr>
              <a:t>I L    C A N </a:t>
            </a:r>
            <a:r>
              <a:rPr lang="it-IT" sz="6000" dirty="0" err="1">
                <a:latin typeface="Bodoni MT Poster Compressed" panose="02070706080601050204" pitchFamily="18" charset="0"/>
              </a:rPr>
              <a:t>N</a:t>
            </a:r>
            <a:r>
              <a:rPr lang="it-IT" sz="6000" dirty="0">
                <a:latin typeface="Bodoni MT Poster Compressed" panose="02070706080601050204" pitchFamily="18" charset="0"/>
              </a:rPr>
              <a:t> O L O</a:t>
            </a:r>
          </a:p>
        </p:txBody>
      </p:sp>
      <p:sp>
        <p:nvSpPr>
          <p:cNvPr id="3" name="Segnaposto contenuto 2"/>
          <p:cNvSpPr>
            <a:spLocks noGrp="1"/>
          </p:cNvSpPr>
          <p:nvPr>
            <p:ph sz="half" idx="1"/>
          </p:nvPr>
        </p:nvSpPr>
        <p:spPr>
          <a:xfrm>
            <a:off x="0" y="3242300"/>
            <a:ext cx="5181600" cy="2900921"/>
          </a:xfrm>
        </p:spPr>
        <p:txBody>
          <a:bodyPr/>
          <a:lstStyle/>
          <a:p>
            <a:pPr marL="0" indent="0">
              <a:buNone/>
            </a:pPr>
            <a:r>
              <a:rPr lang="it-IT" dirty="0"/>
              <a:t>Il cannolo siciliano è una delle specialità più conosciute della pasticceria siciliana.</a:t>
            </a:r>
          </a:p>
          <a:p>
            <a:pPr marL="0" indent="0">
              <a:buNone/>
            </a:pPr>
            <a:r>
              <a:rPr lang="it-IT" dirty="0"/>
              <a:t>Si compone di una scorza di pasta fritta e un ripieno a base di ricotta di pecora.</a:t>
            </a:r>
            <a:endParaRPr lang="it-IT" dirty="0">
              <a:solidFill>
                <a:schemeClr val="tx1">
                  <a:lumMod val="95000"/>
                  <a:lumOff val="5000"/>
                </a:schemeClr>
              </a:solidFill>
            </a:endParaRPr>
          </a:p>
        </p:txBody>
      </p:sp>
      <p:sp>
        <p:nvSpPr>
          <p:cNvPr id="7" name="Segnaposto contenuto 6"/>
          <p:cNvSpPr>
            <a:spLocks noGrp="1"/>
          </p:cNvSpPr>
          <p:nvPr>
            <p:ph sz="half" idx="2"/>
          </p:nvPr>
        </p:nvSpPr>
        <p:spPr>
          <a:xfrm>
            <a:off x="7010400" y="3242300"/>
            <a:ext cx="5181600" cy="2746375"/>
          </a:xfrm>
        </p:spPr>
        <p:txBody>
          <a:bodyPr/>
          <a:lstStyle/>
          <a:p>
            <a:pPr marL="0" indent="0">
              <a:buNone/>
            </a:pPr>
            <a:r>
              <a:rPr lang="en-US" dirty="0"/>
              <a:t>The Sicilian cannoli is one of the best known specialties of Sicilian pastry.</a:t>
            </a:r>
          </a:p>
          <a:p>
            <a:pPr marL="0" indent="0">
              <a:buNone/>
            </a:pPr>
            <a:r>
              <a:rPr lang="en-US" dirty="0"/>
              <a:t>It consists of a fried dough peel and a filling made with sheep's milk ricotta.</a:t>
            </a:r>
            <a:endParaRPr lang="it-IT" dirty="0"/>
          </a:p>
        </p:txBody>
      </p:sp>
      <p:pic>
        <p:nvPicPr>
          <p:cNvPr id="8" name="Immagin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054324"/>
            <a:ext cx="1916090" cy="1187976"/>
          </a:xfrm>
          <a:prstGeom prst="rect">
            <a:avLst/>
          </a:prstGeom>
        </p:spPr>
      </p:pic>
      <p:pic>
        <p:nvPicPr>
          <p:cNvPr id="9" name="Immagin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5910" y="2054324"/>
            <a:ext cx="1916090" cy="1187976"/>
          </a:xfrm>
          <a:prstGeom prst="rect">
            <a:avLst/>
          </a:prstGeom>
        </p:spPr>
      </p:pic>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5026425" y="3242300"/>
            <a:ext cx="1671661" cy="1671661"/>
          </a:xfrm>
          <a:prstGeom prst="rect">
            <a:avLst/>
          </a:prstGeom>
        </p:spPr>
      </p:pic>
      <p:graphicFrame>
        <p:nvGraphicFramePr>
          <p:cNvPr id="12" name="Diagramma 11"/>
          <p:cNvGraphicFramePr/>
          <p:nvPr>
            <p:extLst>
              <p:ext uri="{D42A27DB-BD31-4B8C-83A1-F6EECF244321}">
                <p14:modId xmlns:p14="http://schemas.microsoft.com/office/powerpoint/2010/main" val="4123280286"/>
              </p:ext>
            </p:extLst>
          </p:nvPr>
        </p:nvGraphicFramePr>
        <p:xfrm>
          <a:off x="1448601" y="824249"/>
          <a:ext cx="3342340" cy="24180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5" name="Diagramma 14"/>
          <p:cNvGraphicFramePr/>
          <p:nvPr>
            <p:extLst>
              <p:ext uri="{D42A27DB-BD31-4B8C-83A1-F6EECF244321}">
                <p14:modId xmlns:p14="http://schemas.microsoft.com/office/powerpoint/2010/main" val="2339323936"/>
              </p:ext>
            </p:extLst>
          </p:nvPr>
        </p:nvGraphicFramePr>
        <p:xfrm>
          <a:off x="2762250" y="103033"/>
          <a:ext cx="4707496" cy="208637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7" name="Diagramma 16"/>
          <p:cNvGraphicFramePr/>
          <p:nvPr>
            <p:extLst>
              <p:ext uri="{D42A27DB-BD31-4B8C-83A1-F6EECF244321}">
                <p14:modId xmlns:p14="http://schemas.microsoft.com/office/powerpoint/2010/main" val="1381409704"/>
              </p:ext>
            </p:extLst>
          </p:nvPr>
        </p:nvGraphicFramePr>
        <p:xfrm>
          <a:off x="4949424" y="-51945"/>
          <a:ext cx="3833968" cy="3067175"/>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352949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Effect transition="in" filter="fade">
                                      <p:cBhvr>
                                        <p:cTn id="37" dur="500"/>
                                        <p:tgtEl>
                                          <p:spTgt spid="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1" end="1"/>
                                            </p:txEl>
                                          </p:spTgt>
                                        </p:tgtEl>
                                        <p:attrNameLst>
                                          <p:attrName>style.visibility</p:attrName>
                                        </p:attrNameLst>
                                      </p:cBhvr>
                                      <p:to>
                                        <p:strVal val="visible"/>
                                      </p:to>
                                    </p:set>
                                    <p:animEffect transition="in" filter="fade">
                                      <p:cBhvr>
                                        <p:cTn id="42" dur="500"/>
                                        <p:tgtEl>
                                          <p:spTgt spid="3">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animEffect transition="in" filter="fade">
                                      <p:cBhvr>
                                        <p:cTn id="47" dur="500"/>
                                        <p:tgtEl>
                                          <p:spTgt spid="7">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xEl>
                                              <p:pRg st="1" end="1"/>
                                            </p:txEl>
                                          </p:spTgt>
                                        </p:tgtEl>
                                        <p:attrNameLst>
                                          <p:attrName>style.visibility</p:attrName>
                                        </p:attrNameLst>
                                      </p:cBhvr>
                                      <p:to>
                                        <p:strVal val="visible"/>
                                      </p:to>
                                    </p:set>
                                    <p:animEffect transition="in" filter="fade">
                                      <p:cBhvr>
                                        <p:cTn id="52" dur="500"/>
                                        <p:tgtEl>
                                          <p:spTgt spid="7">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build="p"/>
      <p:bldGraphic spid="12" grpId="0">
        <p:bldAsOne/>
      </p:bldGraphic>
      <p:bldGraphic spid="15" grpId="0">
        <p:bldAsOne/>
      </p:bldGraphic>
      <p:bldGraphic spid="1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9862" y="-253061"/>
            <a:ext cx="10515600" cy="1325563"/>
          </a:xfrm>
        </p:spPr>
        <p:txBody>
          <a:bodyPr>
            <a:normAutofit/>
          </a:bodyPr>
          <a:lstStyle/>
          <a:p>
            <a:r>
              <a:rPr lang="it-IT" sz="6000" dirty="0">
                <a:latin typeface="Bodoni MT Poster Compressed" panose="02070706080601050204" pitchFamily="18" charset="0"/>
              </a:rPr>
              <a:t>L E   A R A N C I N E</a:t>
            </a:r>
          </a:p>
        </p:txBody>
      </p:sp>
      <p:sp>
        <p:nvSpPr>
          <p:cNvPr id="3" name="Segnaposto contenuto 2"/>
          <p:cNvSpPr>
            <a:spLocks noGrp="1"/>
          </p:cNvSpPr>
          <p:nvPr>
            <p:ph sz="half" idx="1"/>
          </p:nvPr>
        </p:nvSpPr>
        <p:spPr>
          <a:xfrm>
            <a:off x="0" y="3222983"/>
            <a:ext cx="5181600" cy="3635017"/>
          </a:xfrm>
        </p:spPr>
        <p:txBody>
          <a:bodyPr>
            <a:noAutofit/>
          </a:bodyPr>
          <a:lstStyle/>
          <a:p>
            <a:pPr marL="0" indent="0">
              <a:buNone/>
            </a:pPr>
            <a:r>
              <a:rPr lang="it-IT" sz="2400" dirty="0"/>
              <a:t>L'arancina è una specialità della cucina siciliana.</a:t>
            </a:r>
          </a:p>
          <a:p>
            <a:pPr marL="0" indent="0">
              <a:buNone/>
            </a:pPr>
            <a:r>
              <a:rPr lang="it-IT" sz="2400" dirty="0"/>
              <a:t>Si tratta di una palla o di un cono di riso impanato e fritto, farcito generalmente con ragù, piselli e caciocavallo, oppure dadini di prosciutto cotto e mozzarella. </a:t>
            </a:r>
          </a:p>
          <a:p>
            <a:pPr marL="0" indent="0">
              <a:buNone/>
            </a:pPr>
            <a:r>
              <a:rPr lang="it-IT" sz="2400" dirty="0"/>
              <a:t>Il nome deriva dalla forma originale e dal colore dorato tipico, che ricordano un'arancia.</a:t>
            </a:r>
          </a:p>
        </p:txBody>
      </p:sp>
      <p:sp>
        <p:nvSpPr>
          <p:cNvPr id="4" name="Segnaposto contenuto 3"/>
          <p:cNvSpPr>
            <a:spLocks noGrp="1"/>
          </p:cNvSpPr>
          <p:nvPr>
            <p:ph sz="half" idx="2"/>
          </p:nvPr>
        </p:nvSpPr>
        <p:spPr>
          <a:xfrm>
            <a:off x="7448283" y="3222983"/>
            <a:ext cx="4743718" cy="3635017"/>
          </a:xfrm>
        </p:spPr>
        <p:txBody>
          <a:bodyPr>
            <a:noAutofit/>
          </a:bodyPr>
          <a:lstStyle/>
          <a:p>
            <a:pPr marL="0" indent="0">
              <a:buNone/>
            </a:pPr>
            <a:r>
              <a:rPr lang="en-US" sz="2400" dirty="0" err="1"/>
              <a:t>Arancina</a:t>
            </a:r>
            <a:r>
              <a:rPr lang="en-US" sz="2400" dirty="0"/>
              <a:t> is a specialty of Sicilian cuisine.</a:t>
            </a:r>
          </a:p>
          <a:p>
            <a:pPr marL="0" indent="0">
              <a:buNone/>
            </a:pPr>
            <a:r>
              <a:rPr lang="en-US" sz="2400" dirty="0"/>
              <a:t>It is a ball or a cone of breaded and fried rice, usually stuffed with </a:t>
            </a:r>
            <a:r>
              <a:rPr lang="en-US" sz="2400" dirty="0" err="1"/>
              <a:t>ragù</a:t>
            </a:r>
            <a:r>
              <a:rPr lang="en-US" sz="2400" dirty="0"/>
              <a:t>, peas and </a:t>
            </a:r>
            <a:r>
              <a:rPr lang="en-US" sz="2400" dirty="0" err="1"/>
              <a:t>caciocavallo</a:t>
            </a:r>
            <a:r>
              <a:rPr lang="en-US" sz="2400" dirty="0"/>
              <a:t>, or diced ham and mozzarella.</a:t>
            </a:r>
          </a:p>
          <a:p>
            <a:pPr marL="0" indent="0">
              <a:buNone/>
            </a:pPr>
            <a:r>
              <a:rPr lang="en-US" sz="2400" dirty="0"/>
              <a:t>The name derives from the original shape and the typical golden color, reminiscent of an orange.</a:t>
            </a:r>
            <a:endParaRPr lang="it-IT" sz="2400" dirty="0"/>
          </a:p>
        </p:txBody>
      </p:sp>
      <p:pic>
        <p:nvPicPr>
          <p:cNvPr id="6" name="Immagin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035007"/>
            <a:ext cx="1916088" cy="1187976"/>
          </a:xfrm>
          <a:prstGeom prst="rect">
            <a:avLst/>
          </a:prstGeom>
        </p:spPr>
      </p:pic>
      <p:pic>
        <p:nvPicPr>
          <p:cNvPr id="7" name="Immagin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5910" y="2035007"/>
            <a:ext cx="1916090" cy="1187976"/>
          </a:xfrm>
          <a:prstGeom prst="rect">
            <a:avLst/>
          </a:prstGeom>
        </p:spPr>
      </p:pic>
      <p:pic>
        <p:nvPicPr>
          <p:cNvPr id="8" name="Immagin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5065061" y="3718818"/>
            <a:ext cx="1671661" cy="1671661"/>
          </a:xfrm>
          <a:prstGeom prst="rect">
            <a:avLst/>
          </a:prstGeom>
        </p:spPr>
      </p:pic>
      <p:graphicFrame>
        <p:nvGraphicFramePr>
          <p:cNvPr id="10" name="Diagramma 9"/>
          <p:cNvGraphicFramePr/>
          <p:nvPr>
            <p:extLst>
              <p:ext uri="{D42A27DB-BD31-4B8C-83A1-F6EECF244321}">
                <p14:modId xmlns:p14="http://schemas.microsoft.com/office/powerpoint/2010/main" val="1321172153"/>
              </p:ext>
            </p:extLst>
          </p:nvPr>
        </p:nvGraphicFramePr>
        <p:xfrm>
          <a:off x="2814214" y="798490"/>
          <a:ext cx="3922508" cy="242449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2" name="Diagramma 11"/>
          <p:cNvGraphicFramePr/>
          <p:nvPr>
            <p:extLst>
              <p:ext uri="{D42A27DB-BD31-4B8C-83A1-F6EECF244321}">
                <p14:modId xmlns:p14="http://schemas.microsoft.com/office/powerpoint/2010/main" val="1033502660"/>
              </p:ext>
            </p:extLst>
          </p:nvPr>
        </p:nvGraphicFramePr>
        <p:xfrm>
          <a:off x="4731025" y="331304"/>
          <a:ext cx="3073571" cy="371266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4" name="Diagramma 13"/>
          <p:cNvGraphicFramePr/>
          <p:nvPr>
            <p:extLst>
              <p:ext uri="{D42A27DB-BD31-4B8C-83A1-F6EECF244321}">
                <p14:modId xmlns:p14="http://schemas.microsoft.com/office/powerpoint/2010/main" val="3298278138"/>
              </p:ext>
            </p:extLst>
          </p:nvPr>
        </p:nvGraphicFramePr>
        <p:xfrm>
          <a:off x="6308034" y="410817"/>
          <a:ext cx="2411895" cy="2812165"/>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584904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Effect transition="in" filter="fade">
                                      <p:cBhvr>
                                        <p:cTn id="37" dur="500"/>
                                        <p:tgtEl>
                                          <p:spTgt spid="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1" end="1"/>
                                            </p:txEl>
                                          </p:spTgt>
                                        </p:tgtEl>
                                        <p:attrNameLst>
                                          <p:attrName>style.visibility</p:attrName>
                                        </p:attrNameLst>
                                      </p:cBhvr>
                                      <p:to>
                                        <p:strVal val="visible"/>
                                      </p:to>
                                    </p:set>
                                    <p:animEffect transition="in" filter="fade">
                                      <p:cBhvr>
                                        <p:cTn id="42" dur="500"/>
                                        <p:tgtEl>
                                          <p:spTgt spid="3">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animEffect transition="in" filter="fade">
                                      <p:cBhvr>
                                        <p:cTn id="47" dur="500"/>
                                        <p:tgtEl>
                                          <p:spTgt spid="3">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0" end="0"/>
                                            </p:txEl>
                                          </p:spTgt>
                                        </p:tgtEl>
                                        <p:attrNameLst>
                                          <p:attrName>style.visibility</p:attrName>
                                        </p:attrNameLst>
                                      </p:cBhvr>
                                      <p:to>
                                        <p:strVal val="visible"/>
                                      </p:to>
                                    </p:set>
                                    <p:animEffect transition="in" filter="fade">
                                      <p:cBhvr>
                                        <p:cTn id="52" dur="500"/>
                                        <p:tgtEl>
                                          <p:spTgt spid="4">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1" end="1"/>
                                            </p:txEl>
                                          </p:spTgt>
                                        </p:tgtEl>
                                        <p:attrNameLst>
                                          <p:attrName>style.visibility</p:attrName>
                                        </p:attrNameLst>
                                      </p:cBhvr>
                                      <p:to>
                                        <p:strVal val="visible"/>
                                      </p:to>
                                    </p:set>
                                    <p:animEffect transition="in" filter="fade">
                                      <p:cBhvr>
                                        <p:cTn id="57" dur="500"/>
                                        <p:tgtEl>
                                          <p:spTgt spid="4">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2" end="2"/>
                                            </p:txEl>
                                          </p:spTgt>
                                        </p:tgtEl>
                                        <p:attrNameLst>
                                          <p:attrName>style.visibility</p:attrName>
                                        </p:attrNameLst>
                                      </p:cBhvr>
                                      <p:to>
                                        <p:strVal val="visible"/>
                                      </p:to>
                                    </p:set>
                                    <p:animEffect transition="in" filter="fade">
                                      <p:cBhvr>
                                        <p:cTn id="62" dur="500"/>
                                        <p:tgtEl>
                                          <p:spTgt spid="4">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Graphic spid="10" grpId="0">
        <p:bldAsOne/>
      </p:bldGraphic>
      <p:bldGraphic spid="12" grpId="0">
        <p:bldAsOne/>
      </p:bldGraphic>
      <p:bldGraphic spid="1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65940"/>
            <a:ext cx="10515600" cy="1325563"/>
          </a:xfrm>
        </p:spPr>
        <p:txBody>
          <a:bodyPr>
            <a:normAutofit/>
          </a:bodyPr>
          <a:lstStyle/>
          <a:p>
            <a:r>
              <a:rPr lang="it-IT" sz="6000" dirty="0">
                <a:latin typeface="Bodoni MT Poster Compressed" panose="02070706080601050204" pitchFamily="18" charset="0"/>
              </a:rPr>
              <a:t>L A   C A S </a:t>
            </a:r>
            <a:r>
              <a:rPr lang="it-IT" sz="6000" dirty="0" err="1">
                <a:latin typeface="Bodoni MT Poster Compressed" panose="02070706080601050204" pitchFamily="18" charset="0"/>
              </a:rPr>
              <a:t>S</a:t>
            </a:r>
            <a:r>
              <a:rPr lang="it-IT" sz="6000" dirty="0">
                <a:latin typeface="Bodoni MT Poster Compressed" panose="02070706080601050204" pitchFamily="18" charset="0"/>
              </a:rPr>
              <a:t> A T A</a:t>
            </a:r>
          </a:p>
        </p:txBody>
      </p:sp>
      <p:sp>
        <p:nvSpPr>
          <p:cNvPr id="3" name="Segnaposto contenuto 2"/>
          <p:cNvSpPr>
            <a:spLocks noGrp="1"/>
          </p:cNvSpPr>
          <p:nvPr>
            <p:ph sz="half" idx="1"/>
          </p:nvPr>
        </p:nvSpPr>
        <p:spPr>
          <a:xfrm>
            <a:off x="0" y="4451327"/>
            <a:ext cx="6172201" cy="2218341"/>
          </a:xfrm>
        </p:spPr>
        <p:txBody>
          <a:bodyPr/>
          <a:lstStyle/>
          <a:p>
            <a:pPr marL="0" indent="0">
              <a:buNone/>
            </a:pPr>
            <a:r>
              <a:rPr lang="it-IT" b="0" i="0" dirty="0">
                <a:solidFill>
                  <a:srgbClr val="202122"/>
                </a:solidFill>
                <a:effectLst/>
                <a:latin typeface="Arial" panose="020B0604020202020204" pitchFamily="34" charset="0"/>
              </a:rPr>
              <a:t>La </a:t>
            </a:r>
            <a:r>
              <a:rPr lang="it-IT" i="0" dirty="0">
                <a:solidFill>
                  <a:srgbClr val="202122"/>
                </a:solidFill>
                <a:effectLst/>
                <a:latin typeface="Arial" panose="020B0604020202020204" pitchFamily="34" charset="0"/>
              </a:rPr>
              <a:t>cassata siciliana</a:t>
            </a:r>
            <a:r>
              <a:rPr lang="it-IT" b="0" i="0" dirty="0">
                <a:solidFill>
                  <a:srgbClr val="202122"/>
                </a:solidFill>
                <a:effectLst/>
                <a:latin typeface="Arial" panose="020B0604020202020204" pitchFamily="34" charset="0"/>
              </a:rPr>
              <a:t> è una </a:t>
            </a:r>
            <a:r>
              <a:rPr lang="it-IT" b="0" i="0" u="none" strike="noStrike" dirty="0">
                <a:solidFill>
                  <a:schemeClr val="tx1">
                    <a:lumMod val="95000"/>
                    <a:lumOff val="5000"/>
                  </a:schemeClr>
                </a:solidFill>
                <a:effectLst/>
                <a:latin typeface="Arial" panose="020B0604020202020204" pitchFamily="34" charset="0"/>
              </a:rPr>
              <a:t>torta</a:t>
            </a:r>
            <a:r>
              <a:rPr lang="it-IT" b="0" i="0" dirty="0">
                <a:solidFill>
                  <a:srgbClr val="202122"/>
                </a:solidFill>
                <a:effectLst/>
                <a:latin typeface="Arial" panose="020B0604020202020204" pitchFamily="34" charset="0"/>
              </a:rPr>
              <a:t> tradizionale a base di </a:t>
            </a:r>
            <a:r>
              <a:rPr lang="it-IT" b="0" i="0" u="none" strike="noStrike" dirty="0">
                <a:solidFill>
                  <a:schemeClr val="tx1">
                    <a:lumMod val="95000"/>
                    <a:lumOff val="5000"/>
                  </a:schemeClr>
                </a:solidFill>
                <a:effectLst/>
                <a:latin typeface="Arial" panose="020B0604020202020204" pitchFamily="34" charset="0"/>
              </a:rPr>
              <a:t>ricotta</a:t>
            </a:r>
            <a:r>
              <a:rPr lang="it-IT" b="0" i="0" dirty="0">
                <a:solidFill>
                  <a:schemeClr val="tx1">
                    <a:lumMod val="95000"/>
                    <a:lumOff val="5000"/>
                  </a:schemeClr>
                </a:solidFill>
                <a:effectLst/>
                <a:latin typeface="Arial" panose="020B0604020202020204" pitchFamily="34" charset="0"/>
              </a:rPr>
              <a:t> </a:t>
            </a:r>
            <a:r>
              <a:rPr lang="it-IT" b="0" i="0" u="none" strike="noStrike" dirty="0">
                <a:solidFill>
                  <a:schemeClr val="tx1">
                    <a:lumMod val="95000"/>
                    <a:lumOff val="5000"/>
                  </a:schemeClr>
                </a:solidFill>
                <a:effectLst/>
                <a:latin typeface="Arial" panose="020B0604020202020204" pitchFamily="34" charset="0"/>
              </a:rPr>
              <a:t>zuccherata</a:t>
            </a:r>
            <a:r>
              <a:rPr lang="it-IT" dirty="0">
                <a:solidFill>
                  <a:schemeClr val="tx1">
                    <a:lumMod val="95000"/>
                    <a:lumOff val="5000"/>
                  </a:schemeClr>
                </a:solidFill>
                <a:latin typeface="Arial" panose="020B0604020202020204" pitchFamily="34" charset="0"/>
              </a:rPr>
              <a:t>, </a:t>
            </a:r>
            <a:r>
              <a:rPr lang="it-IT" b="0" i="0" u="none" strike="noStrike" dirty="0">
                <a:solidFill>
                  <a:schemeClr val="tx1">
                    <a:lumMod val="95000"/>
                    <a:lumOff val="5000"/>
                  </a:schemeClr>
                </a:solidFill>
                <a:effectLst/>
                <a:latin typeface="Arial" panose="020B0604020202020204" pitchFamily="34" charset="0"/>
              </a:rPr>
              <a:t>pan di Spagna</a:t>
            </a:r>
            <a:r>
              <a:rPr lang="it-IT" b="0" i="0" dirty="0">
                <a:solidFill>
                  <a:srgbClr val="202122"/>
                </a:solidFill>
                <a:effectLst/>
                <a:latin typeface="Arial" panose="020B0604020202020204" pitchFamily="34" charset="0"/>
              </a:rPr>
              <a:t>, </a:t>
            </a:r>
            <a:r>
              <a:rPr lang="it-IT" b="0" i="0" u="none" strike="noStrike" dirty="0">
                <a:solidFill>
                  <a:schemeClr val="tx1">
                    <a:lumMod val="95000"/>
                    <a:lumOff val="5000"/>
                  </a:schemeClr>
                </a:solidFill>
                <a:effectLst/>
                <a:latin typeface="Arial" panose="020B0604020202020204" pitchFamily="34" charset="0"/>
              </a:rPr>
              <a:t>pasta reale</a:t>
            </a:r>
            <a:r>
              <a:rPr lang="it-IT" b="0" i="0" dirty="0">
                <a:solidFill>
                  <a:srgbClr val="202122"/>
                </a:solidFill>
                <a:effectLst/>
                <a:latin typeface="Arial" panose="020B0604020202020204" pitchFamily="34" charset="0"/>
              </a:rPr>
              <a:t> e </a:t>
            </a:r>
            <a:r>
              <a:rPr lang="it-IT" b="0" i="0" u="none" strike="noStrike" dirty="0">
                <a:solidFill>
                  <a:schemeClr val="tx1">
                    <a:lumMod val="95000"/>
                    <a:lumOff val="5000"/>
                  </a:schemeClr>
                </a:solidFill>
                <a:effectLst/>
                <a:latin typeface="Arial" panose="020B0604020202020204" pitchFamily="34" charset="0"/>
              </a:rPr>
              <a:t>frutta candita</a:t>
            </a:r>
            <a:r>
              <a:rPr lang="it-IT" b="0" i="0" dirty="0">
                <a:solidFill>
                  <a:srgbClr val="202122"/>
                </a:solidFill>
                <a:effectLst/>
                <a:latin typeface="Arial" panose="020B0604020202020204" pitchFamily="34" charset="0"/>
              </a:rPr>
              <a:t>.</a:t>
            </a:r>
            <a:endParaRPr lang="it-IT" dirty="0"/>
          </a:p>
        </p:txBody>
      </p:sp>
      <p:sp>
        <p:nvSpPr>
          <p:cNvPr id="4" name="Segnaposto contenuto 3"/>
          <p:cNvSpPr>
            <a:spLocks noGrp="1"/>
          </p:cNvSpPr>
          <p:nvPr>
            <p:ph sz="half" idx="2"/>
          </p:nvPr>
        </p:nvSpPr>
        <p:spPr>
          <a:xfrm>
            <a:off x="7010400" y="4451327"/>
            <a:ext cx="5181600" cy="2012279"/>
          </a:xfrm>
        </p:spPr>
        <p:txBody>
          <a:bodyPr/>
          <a:lstStyle/>
          <a:p>
            <a:pPr marL="0" indent="0">
              <a:buNone/>
            </a:pPr>
            <a:r>
              <a:rPr lang="en-US" dirty="0"/>
              <a:t>The Sicilian cassata is a traditional cake made with sweetened ricotta, sponge cake, royal pasta and candied fruit.</a:t>
            </a:r>
            <a:endParaRPr lang="it-IT" dirty="0"/>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263351"/>
            <a:ext cx="1916088" cy="1187976"/>
          </a:xfrm>
          <a:prstGeom prst="rect">
            <a:avLst/>
          </a:prstGeom>
        </p:spPr>
      </p:pic>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5910" y="3263351"/>
            <a:ext cx="1916090" cy="1187976"/>
          </a:xfrm>
          <a:prstGeom prst="rect">
            <a:avLst/>
          </a:prstGeom>
        </p:spPr>
      </p:pic>
      <p:graphicFrame>
        <p:nvGraphicFramePr>
          <p:cNvPr id="8" name="Diagramma 7"/>
          <p:cNvGraphicFramePr/>
          <p:nvPr>
            <p:extLst>
              <p:ext uri="{D42A27DB-BD31-4B8C-83A1-F6EECF244321}">
                <p14:modId xmlns:p14="http://schemas.microsoft.com/office/powerpoint/2010/main" val="2102729424"/>
              </p:ext>
            </p:extLst>
          </p:nvPr>
        </p:nvGraphicFramePr>
        <p:xfrm>
          <a:off x="1777285" y="693314"/>
          <a:ext cx="6838681" cy="34794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ma 9"/>
          <p:cNvGraphicFramePr/>
          <p:nvPr>
            <p:extLst>
              <p:ext uri="{D42A27DB-BD31-4B8C-83A1-F6EECF244321}">
                <p14:modId xmlns:p14="http://schemas.microsoft.com/office/powerpoint/2010/main" val="1509205018"/>
              </p:ext>
            </p:extLst>
          </p:nvPr>
        </p:nvGraphicFramePr>
        <p:xfrm>
          <a:off x="4391697" y="0"/>
          <a:ext cx="5679584" cy="408260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2" name="Diagramma 11"/>
          <p:cNvGraphicFramePr/>
          <p:nvPr>
            <p:extLst>
              <p:ext uri="{D42A27DB-BD31-4B8C-83A1-F6EECF244321}">
                <p14:modId xmlns:p14="http://schemas.microsoft.com/office/powerpoint/2010/main" val="3492224823"/>
              </p:ext>
            </p:extLst>
          </p:nvPr>
        </p:nvGraphicFramePr>
        <p:xfrm>
          <a:off x="5950226" y="278295"/>
          <a:ext cx="3489988" cy="4049005"/>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pic>
        <p:nvPicPr>
          <p:cNvPr id="13" name="Immagine 1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6200000">
            <a:off x="4919639" y="3888836"/>
            <a:ext cx="1671661" cy="1671661"/>
          </a:xfrm>
          <a:prstGeom prst="rect">
            <a:avLst/>
          </a:prstGeom>
        </p:spPr>
      </p:pic>
    </p:spTree>
    <p:extLst>
      <p:ext uri="{BB962C8B-B14F-4D97-AF65-F5344CB8AC3E}">
        <p14:creationId xmlns:p14="http://schemas.microsoft.com/office/powerpoint/2010/main" val="652879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fade">
                                      <p:cBhvr>
                                        <p:cTn id="42" dur="500"/>
                                        <p:tgtEl>
                                          <p:spTgt spid="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Effect transition="in" filter="fade">
                                      <p:cBhvr>
                                        <p:cTn id="4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Graphic spid="8" grpId="0">
        <p:bldAsOne/>
      </p:bldGraphic>
      <p:bldGraphic spid="10" grpId="0">
        <p:bldAsOne/>
      </p:bldGraphic>
      <p:bldGraphic spid="12"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65940"/>
            <a:ext cx="10515600" cy="1325563"/>
          </a:xfrm>
        </p:spPr>
        <p:txBody>
          <a:bodyPr>
            <a:normAutofit/>
          </a:bodyPr>
          <a:lstStyle/>
          <a:p>
            <a:r>
              <a:rPr lang="it-IT" sz="6000" dirty="0">
                <a:latin typeface="Bodoni MT Poster Compressed" panose="02070706080601050204" pitchFamily="18" charset="0"/>
              </a:rPr>
              <a:t>L A   P A S T A   F I N O C </a:t>
            </a:r>
            <a:r>
              <a:rPr lang="it-IT" sz="6000" dirty="0" err="1">
                <a:latin typeface="Bodoni MT Poster Compressed" panose="02070706080601050204" pitchFamily="18" charset="0"/>
              </a:rPr>
              <a:t>C</a:t>
            </a:r>
            <a:r>
              <a:rPr lang="it-IT" sz="6000" dirty="0">
                <a:latin typeface="Bodoni MT Poster Compressed" panose="02070706080601050204" pitchFamily="18" charset="0"/>
              </a:rPr>
              <a:t> H I   E   S A R D E</a:t>
            </a:r>
          </a:p>
        </p:txBody>
      </p:sp>
      <p:sp>
        <p:nvSpPr>
          <p:cNvPr id="3" name="Segnaposto contenuto 2"/>
          <p:cNvSpPr>
            <a:spLocks noGrp="1"/>
          </p:cNvSpPr>
          <p:nvPr>
            <p:ph sz="half" idx="1"/>
          </p:nvPr>
        </p:nvSpPr>
        <p:spPr>
          <a:xfrm>
            <a:off x="0" y="3912002"/>
            <a:ext cx="5181600" cy="2585389"/>
          </a:xfrm>
        </p:spPr>
        <p:txBody>
          <a:bodyPr>
            <a:normAutofit lnSpcReduction="10000"/>
          </a:bodyPr>
          <a:lstStyle/>
          <a:p>
            <a:pPr marL="0" indent="0">
              <a:buNone/>
            </a:pPr>
            <a:r>
              <a:rPr lang="it-IT" dirty="0"/>
              <a:t>La pasta con le sarde è un piatto tipico della cucina siciliana.</a:t>
            </a:r>
          </a:p>
          <a:p>
            <a:pPr marL="0" indent="0">
              <a:buNone/>
            </a:pPr>
            <a:r>
              <a:rPr lang="it-IT" dirty="0"/>
              <a:t>E’ usanza prepararlo per la festa di San Leoluca, patrono di Corleone.</a:t>
            </a:r>
          </a:p>
          <a:p>
            <a:pPr marL="0" indent="0">
              <a:buNone/>
            </a:pPr>
            <a:r>
              <a:rPr lang="it-IT" dirty="0"/>
              <a:t> Gli ingredienti principali sono le sarde, la pasta e il finocchietto.</a:t>
            </a:r>
          </a:p>
        </p:txBody>
      </p:sp>
      <p:sp>
        <p:nvSpPr>
          <p:cNvPr id="4" name="Segnaposto contenuto 3"/>
          <p:cNvSpPr>
            <a:spLocks noGrp="1"/>
          </p:cNvSpPr>
          <p:nvPr>
            <p:ph sz="half" idx="2"/>
          </p:nvPr>
        </p:nvSpPr>
        <p:spPr>
          <a:xfrm>
            <a:off x="7434330" y="3773553"/>
            <a:ext cx="4757670" cy="2862285"/>
          </a:xfrm>
        </p:spPr>
        <p:txBody>
          <a:bodyPr>
            <a:normAutofit lnSpcReduction="10000"/>
          </a:bodyPr>
          <a:lstStyle/>
          <a:p>
            <a:pPr marL="0" indent="0">
              <a:buNone/>
            </a:pPr>
            <a:r>
              <a:rPr lang="en-US" dirty="0"/>
              <a:t>Pasta with sardines is a typical dish of Sicilian cuisine.</a:t>
            </a:r>
          </a:p>
          <a:p>
            <a:pPr marL="0" indent="0">
              <a:buNone/>
            </a:pPr>
            <a:r>
              <a:rPr lang="en-US" dirty="0"/>
              <a:t>It is customary to prepare it for the feast of San </a:t>
            </a:r>
            <a:r>
              <a:rPr lang="en-US" dirty="0" err="1"/>
              <a:t>Leoluca</a:t>
            </a:r>
            <a:r>
              <a:rPr lang="en-US" dirty="0"/>
              <a:t>, patron saint of Corleone.</a:t>
            </a:r>
          </a:p>
          <a:p>
            <a:pPr marL="0" indent="0">
              <a:buNone/>
            </a:pPr>
            <a:r>
              <a:rPr lang="en-US" dirty="0"/>
              <a:t> The main ingredients are sardines, pasta and fennel.</a:t>
            </a:r>
            <a:endParaRPr lang="it-IT" dirty="0"/>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38465"/>
            <a:ext cx="1916088" cy="1187976"/>
          </a:xfrm>
          <a:prstGeom prst="rect">
            <a:avLst/>
          </a:prstGeom>
        </p:spPr>
      </p:pic>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5910" y="2585577"/>
            <a:ext cx="1916090" cy="1187976"/>
          </a:xfrm>
          <a:prstGeom prst="rect">
            <a:avLst/>
          </a:prstGeom>
        </p:spPr>
      </p:pic>
      <p:graphicFrame>
        <p:nvGraphicFramePr>
          <p:cNvPr id="8" name="Diagramma 7"/>
          <p:cNvGraphicFramePr/>
          <p:nvPr>
            <p:extLst>
              <p:ext uri="{D42A27DB-BD31-4B8C-83A1-F6EECF244321}">
                <p14:modId xmlns:p14="http://schemas.microsoft.com/office/powerpoint/2010/main" val="1837086591"/>
              </p:ext>
            </p:extLst>
          </p:nvPr>
        </p:nvGraphicFramePr>
        <p:xfrm>
          <a:off x="1130915" y="508153"/>
          <a:ext cx="7122016" cy="34038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ma 9"/>
          <p:cNvGraphicFramePr/>
          <p:nvPr>
            <p:extLst>
              <p:ext uri="{D42A27DB-BD31-4B8C-83A1-F6EECF244321}">
                <p14:modId xmlns:p14="http://schemas.microsoft.com/office/powerpoint/2010/main" val="3036664987"/>
              </p:ext>
            </p:extLst>
          </p:nvPr>
        </p:nvGraphicFramePr>
        <p:xfrm>
          <a:off x="3021496" y="464762"/>
          <a:ext cx="4869708" cy="424162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2" name="Diagramma 11"/>
          <p:cNvGraphicFramePr/>
          <p:nvPr>
            <p:extLst>
              <p:ext uri="{D42A27DB-BD31-4B8C-83A1-F6EECF244321}">
                <p14:modId xmlns:p14="http://schemas.microsoft.com/office/powerpoint/2010/main" val="4124412331"/>
              </p:ext>
            </p:extLst>
          </p:nvPr>
        </p:nvGraphicFramePr>
        <p:xfrm>
          <a:off x="6162260" y="241114"/>
          <a:ext cx="4993993" cy="6367669"/>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pic>
        <p:nvPicPr>
          <p:cNvPr id="15" name="Immagine 1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6200000">
            <a:off x="5257800" y="4021358"/>
            <a:ext cx="1671661" cy="1671661"/>
          </a:xfrm>
          <a:prstGeom prst="rect">
            <a:avLst/>
          </a:prstGeom>
        </p:spPr>
      </p:pic>
    </p:spTree>
    <p:extLst>
      <p:ext uri="{BB962C8B-B14F-4D97-AF65-F5344CB8AC3E}">
        <p14:creationId xmlns:p14="http://schemas.microsoft.com/office/powerpoint/2010/main" val="14694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Effect transition="in" filter="fade">
                                      <p:cBhvr>
                                        <p:cTn id="37" dur="500"/>
                                        <p:tgtEl>
                                          <p:spTgt spid="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1" end="1"/>
                                            </p:txEl>
                                          </p:spTgt>
                                        </p:tgtEl>
                                        <p:attrNameLst>
                                          <p:attrName>style.visibility</p:attrName>
                                        </p:attrNameLst>
                                      </p:cBhvr>
                                      <p:to>
                                        <p:strVal val="visible"/>
                                      </p:to>
                                    </p:set>
                                    <p:animEffect transition="in" filter="fade">
                                      <p:cBhvr>
                                        <p:cTn id="42" dur="500"/>
                                        <p:tgtEl>
                                          <p:spTgt spid="3">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animEffect transition="in" filter="fade">
                                      <p:cBhvr>
                                        <p:cTn id="47" dur="500"/>
                                        <p:tgtEl>
                                          <p:spTgt spid="3">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0" end="0"/>
                                            </p:txEl>
                                          </p:spTgt>
                                        </p:tgtEl>
                                        <p:attrNameLst>
                                          <p:attrName>style.visibility</p:attrName>
                                        </p:attrNameLst>
                                      </p:cBhvr>
                                      <p:to>
                                        <p:strVal val="visible"/>
                                      </p:to>
                                    </p:set>
                                    <p:animEffect transition="in" filter="fade">
                                      <p:cBhvr>
                                        <p:cTn id="52" dur="500"/>
                                        <p:tgtEl>
                                          <p:spTgt spid="4">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1" end="1"/>
                                            </p:txEl>
                                          </p:spTgt>
                                        </p:tgtEl>
                                        <p:attrNameLst>
                                          <p:attrName>style.visibility</p:attrName>
                                        </p:attrNameLst>
                                      </p:cBhvr>
                                      <p:to>
                                        <p:strVal val="visible"/>
                                      </p:to>
                                    </p:set>
                                    <p:animEffect transition="in" filter="fade">
                                      <p:cBhvr>
                                        <p:cTn id="57" dur="500"/>
                                        <p:tgtEl>
                                          <p:spTgt spid="4">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2" end="2"/>
                                            </p:txEl>
                                          </p:spTgt>
                                        </p:tgtEl>
                                        <p:attrNameLst>
                                          <p:attrName>style.visibility</p:attrName>
                                        </p:attrNameLst>
                                      </p:cBhvr>
                                      <p:to>
                                        <p:strVal val="visible"/>
                                      </p:to>
                                    </p:set>
                                    <p:animEffect transition="in" filter="fade">
                                      <p:cBhvr>
                                        <p:cTn id="62" dur="500"/>
                                        <p:tgtEl>
                                          <p:spTgt spid="4">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Graphic spid="8" grpId="0">
        <p:bldAsOne/>
      </p:bldGraphic>
      <p:bldGraphic spid="10" grpId="0">
        <p:bldAsOne/>
      </p:bldGraphic>
      <p:bldGraphic spid="12"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2398721"/>
            <a:ext cx="9144000" cy="998582"/>
          </a:xfrm>
        </p:spPr>
        <p:txBody>
          <a:bodyPr/>
          <a:lstStyle/>
          <a:p>
            <a:r>
              <a:rPr lang="it-IT" b="1" dirty="0">
                <a:solidFill>
                  <a:schemeClr val="bg1"/>
                </a:solidFill>
                <a:effectLst>
                  <a:outerShdw blurRad="38100" dist="38100" dir="2700000" algn="tl">
                    <a:srgbClr val="000000">
                      <a:alpha val="43137"/>
                    </a:srgbClr>
                  </a:outerShdw>
                </a:effectLst>
                <a:latin typeface="Bodoni MT Poster Compressed" panose="02070706080601050204" pitchFamily="18" charset="0"/>
              </a:rPr>
              <a:t>GRAZIE PER LA VISIONE</a:t>
            </a:r>
          </a:p>
        </p:txBody>
      </p:sp>
      <p:sp>
        <p:nvSpPr>
          <p:cNvPr id="3" name="Sottotitolo 2"/>
          <p:cNvSpPr>
            <a:spLocks noGrp="1"/>
          </p:cNvSpPr>
          <p:nvPr>
            <p:ph type="subTitle" idx="1"/>
          </p:nvPr>
        </p:nvSpPr>
        <p:spPr>
          <a:xfrm>
            <a:off x="1524000" y="3139991"/>
            <a:ext cx="9144000" cy="1655762"/>
          </a:xfrm>
        </p:spPr>
        <p:txBody>
          <a:bodyPr>
            <a:normAutofit/>
          </a:bodyPr>
          <a:lstStyle/>
          <a:p>
            <a:r>
              <a:rPr lang="it-IT" sz="6000" b="1" dirty="0">
                <a:effectLst>
                  <a:outerShdw blurRad="38100" dist="38100" dir="2700000" algn="tl">
                    <a:srgbClr val="000000">
                      <a:alpha val="43137"/>
                    </a:srgbClr>
                  </a:outerShdw>
                </a:effectLst>
                <a:latin typeface="Bodoni MT Poster Compressed" panose="02070706080601050204" pitchFamily="18" charset="0"/>
              </a:rPr>
              <a:t>THANKS FOR THE VISION</a:t>
            </a:r>
          </a:p>
        </p:txBody>
      </p:sp>
      <p:sp>
        <p:nvSpPr>
          <p:cNvPr id="4" name="Cuore 3"/>
          <p:cNvSpPr/>
          <p:nvPr/>
        </p:nvSpPr>
        <p:spPr>
          <a:xfrm>
            <a:off x="8512935" y="2817488"/>
            <a:ext cx="528034" cy="515686"/>
          </a:xfrm>
          <a:prstGeom prst="hear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uore 4"/>
          <p:cNvSpPr/>
          <p:nvPr/>
        </p:nvSpPr>
        <p:spPr>
          <a:xfrm>
            <a:off x="3153177" y="2817488"/>
            <a:ext cx="528034" cy="515686"/>
          </a:xfrm>
          <a:prstGeom prst="hear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5003757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TotalTime>
  <Words>1139</Words>
  <Application>Microsoft Macintosh PowerPoint</Application>
  <PresentationFormat>Widescreen</PresentationFormat>
  <Paragraphs>75</Paragraphs>
  <Slides>13</Slides>
  <Notes>0</Notes>
  <HiddenSlides>0</HiddenSlides>
  <MMClips>2</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13</vt:i4>
      </vt:variant>
    </vt:vector>
  </HeadingPairs>
  <TitlesOfParts>
    <vt:vector size="20" baseType="lpstr">
      <vt:lpstr>AR BONNIE</vt:lpstr>
      <vt:lpstr>Arial</vt:lpstr>
      <vt:lpstr>Bembo</vt:lpstr>
      <vt:lpstr>Bodoni MT Poster Compressed</vt:lpstr>
      <vt:lpstr>Calibri</vt:lpstr>
      <vt:lpstr>Calibri Light</vt:lpstr>
      <vt:lpstr>Tema di Office</vt:lpstr>
      <vt:lpstr>Corleone</vt:lpstr>
      <vt:lpstr>S.S. Salvatore</vt:lpstr>
      <vt:lpstr>THE FALL OF THE TWO FORTRESSES</vt:lpstr>
      <vt:lpstr>TOWER OF THE SARACENS</vt:lpstr>
      <vt:lpstr>Ficuzza</vt:lpstr>
      <vt:lpstr>Presentazione standard di PowerPoint</vt:lpstr>
      <vt:lpstr>           REAL HUNTING HOME</vt:lpstr>
      <vt:lpstr> I CIBI SICILIANI</vt:lpstr>
      <vt:lpstr>I L    C A N N O L O</vt:lpstr>
      <vt:lpstr>L E   A R A N C I N E</vt:lpstr>
      <vt:lpstr>L A   C A S S A T A</vt:lpstr>
      <vt:lpstr>L A   P A S T A   F I N O C C H I   E   S A R D E</vt:lpstr>
      <vt:lpstr>GRAZIE PER LA VISIONE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CIBI SICILIANI</dc:title>
  <dc:creator>Utente</dc:creator>
  <cp:lastModifiedBy>Microsoft Office User</cp:lastModifiedBy>
  <cp:revision>19</cp:revision>
  <dcterms:created xsi:type="dcterms:W3CDTF">2022-03-12T14:42:12Z</dcterms:created>
  <dcterms:modified xsi:type="dcterms:W3CDTF">2022-05-12T07:38:50Z</dcterms:modified>
</cp:coreProperties>
</file>