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5CC37D-D5E8-3113-B183-3C29CAB34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6A42E79-CF70-7CBE-D9AB-BD4960BB5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58CFB2C-BE25-5113-266D-1BE99519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8850B2-7E09-FFAA-E57A-0B658F97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2087CFC-6AE6-F63E-DF78-AEA00E4B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269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D0BCB8-7D24-7A73-E284-7D7740B4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0804CCF-74A2-BEAB-C977-B1654A87C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79CF469-3F02-8A6A-D1AD-1A53A61C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91B81A1-6781-DF8A-E915-7956C980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9D7F45A-4CC4-B3E6-AD48-7FF204FA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009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E7F8EC-AEAF-FBDE-721F-D92845440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E1F52C-6543-BAAB-6EA0-FDCB7C9EE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8AFA600-ECBA-AF41-0E14-D215606F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E0CDDC8-C6A1-7267-AF2A-D87002C8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90157DA-DB74-1D41-C800-00936126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98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5DA65-9329-E093-3CE9-294E8F96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CA1B32F-1262-D28E-55A5-184F84FDF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756EC3C-9A50-F9A4-B903-0B3D798A1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C209130-E518-C03B-BCAE-29FA1F747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D7108CD-CB85-816C-F8EA-A67A6823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D253443-7F08-E843-1880-19ACD45E5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787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42BC69-AA40-8FA0-8C6C-763C1A568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2A4206C-EDF0-F3D8-75C8-46BBB4D81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71A9D62-5F99-D547-4399-99CD92793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5EE7312-6527-2984-C383-B646C0B42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5C344D5-F946-60E0-2874-0615701FF9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3DB6788D-5BBC-BE1F-2F2A-0B0283A8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564C140-B4F4-83D4-2F39-FFA7913D9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F6E0D2A-58D1-6AD9-AA8F-FFEFB8571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625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2CDC2F-DE34-8A94-4EB5-1AA62922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3100946-ADCB-2AD5-3A43-912EFB29E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0D2F08D-2596-DC0F-AEE5-768572DA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C7D62BD-5393-EBA0-3B38-891336DB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01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B442E694-9F0C-632C-6FED-F25838ED1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78E23BF4-C45C-1F9C-7A47-0F3BF0B49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8C0B983-B3C7-0D46-19F7-577E1AE2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1163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42DEEC-4C94-5D1E-B4F2-1EA0D89C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85D33E6-96AE-AA20-35F8-D1A0DC41E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A055E7A-394E-EB5D-D317-721C189AB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32AF186-5719-CC08-6799-E4CB8D65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0E52CA9-1CDB-3D9D-9072-D9C6C5EC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8EEF998-6533-741A-C6CD-3694EDCFA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324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230AA9-1970-2C4F-F104-79A9E2E8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FC32BEF-0228-DC4A-8AED-AE1AF25A06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9C0CEBD-C7D9-FD0C-BA78-93AF19F51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1B1FB8B-05AB-DFC5-D763-0BCC6268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CBA0071-EA1D-59EE-DDE0-7FB47C725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9C36204-792B-2443-B08E-CC5CA401F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282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33A5CD-4012-4FFB-C681-68649652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2CE21DF-03C8-EB45-AB1E-16B1B495A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2C3128A-74C3-01CD-D9B8-B3B75B804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9E4896B-843B-3D2E-EE6E-1D4DBFD10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9069B92-1C70-E35B-2A3E-7E2BEDB87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8289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F9C28A80-7709-B5BD-E555-6FD5BA464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5B985BC-BEAF-F89B-D5A0-C378C78A0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1A3132A-AB0C-623B-8001-89B447D7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ED35D5B-844A-802F-64D9-B4187EDB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91EFE10-9078-D2CD-AD8E-21FC9043B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882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DB46ADD4-493B-921D-F555-C3DA91817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8B509CE-BA9B-B8E0-297C-4FFC89DBD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A89C0EC-049C-25F1-0285-5525BEC3B3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66F12-6C36-4C6C-A053-2C7A4E675FC9}" type="datetimeFigureOut">
              <a:rPr lang="sk-SK" smtClean="0"/>
              <a:t>25. 3. 2023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1481920-7B40-C8EB-5FCE-347016A1F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435CB53-0FD7-BFE8-A189-E3DA1363D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8F85C-FDF2-4257-A654-A504F7057C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078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22DC4-D044-BB52-2F7D-859890E3C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sk-SK" sz="4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 </a:t>
            </a:r>
            <a:r>
              <a:rPr lang="sk-SK" sz="4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br>
              <a:rPr lang="sk-SK" sz="4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4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sz="4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42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r>
              <a:rPr lang="sk-SK" sz="42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2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</a:t>
            </a:r>
            <a:r>
              <a:rPr lang="sk-SK" sz="4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2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sk-SK" sz="4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3B7CD4E-C213-1468-F41F-831AF3D2C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endParaRPr lang="sk-SK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22" y="836166"/>
            <a:ext cx="4540271" cy="44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94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 descr="Obrázok, na ktorom je text, ClipArt&#10;&#10;Automaticky generovaný popis">
            <a:extLst>
              <a:ext uri="{FF2B5EF4-FFF2-40B4-BE49-F238E27FC236}">
                <a16:creationId xmlns:a16="http://schemas.microsoft.com/office/drawing/2014/main" id="{ED97B31D-15CA-D6D8-CA7C-1F95E020C8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r="46618" b="-1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21" name="Obrázok 20" descr="Obrázok, na ktorom je trávnik, vonkajšie, pole, príroda&#10;&#10;Automaticky generovaný popis">
            <a:extLst>
              <a:ext uri="{FF2B5EF4-FFF2-40B4-BE49-F238E27FC236}">
                <a16:creationId xmlns:a16="http://schemas.microsoft.com/office/drawing/2014/main" id="{F0893BE5-487C-80F9-FD91-A28A87ACD5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16687" b="3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1" name="Obrázok 10" descr="Obrázok, na ktorom je mapa&#10;&#10;Automaticky generovaný popis">
            <a:extLst>
              <a:ext uri="{FF2B5EF4-FFF2-40B4-BE49-F238E27FC236}">
                <a16:creationId xmlns:a16="http://schemas.microsoft.com/office/drawing/2014/main" id="{80FCF3F7-5FE0-E1C3-F0E8-EDC63DAACE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" r="2042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50" name="Freeform: Shape 49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2" name="Freeform: Shape 51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F8EC4D2-2B17-A587-02DF-5E04576E9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sk-SK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SLOVAKIA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A98E44A-B1F7-49EA-14E3-E684F2DD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sk-SK" sz="2000" dirty="0" err="1">
                <a:cs typeface="Arial" panose="020B0604020202020204" pitchFamily="34" charset="0"/>
              </a:rPr>
              <a:t>Is</a:t>
            </a:r>
            <a:r>
              <a:rPr lang="sk-SK" sz="2000" dirty="0">
                <a:cs typeface="Arial" panose="020B0604020202020204" pitchFamily="34" charset="0"/>
              </a:rPr>
              <a:t> a </a:t>
            </a:r>
            <a:r>
              <a:rPr lang="sk-SK" sz="2000" dirty="0" err="1">
                <a:cs typeface="Arial" panose="020B0604020202020204" pitchFamily="34" charset="0"/>
              </a:rPr>
              <a:t>landlocked</a:t>
            </a:r>
            <a:r>
              <a:rPr lang="sk-SK" sz="2000" dirty="0">
                <a:cs typeface="Arial" panose="020B0604020202020204" pitchFamily="34" charset="0"/>
              </a:rPr>
              <a:t> country in </a:t>
            </a:r>
            <a:r>
              <a:rPr lang="sk-SK" sz="2000" dirty="0" err="1">
                <a:cs typeface="Arial" panose="020B0604020202020204" pitchFamily="34" charset="0"/>
              </a:rPr>
              <a:t>Central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Europe</a:t>
            </a:r>
            <a:endParaRPr lang="sk-SK" sz="2000" dirty="0">
              <a:cs typeface="Arial" panose="020B0604020202020204" pitchFamily="34" charset="0"/>
            </a:endParaRPr>
          </a:p>
          <a:p>
            <a:r>
              <a:rPr lang="sk-SK" sz="2000" dirty="0" err="1">
                <a:cs typeface="Arial" panose="020B0604020202020204" pitchFamily="34" charset="0"/>
              </a:rPr>
              <a:t>area</a:t>
            </a:r>
            <a:r>
              <a:rPr lang="sk-SK" sz="2000" dirty="0">
                <a:cs typeface="Arial" panose="020B0604020202020204" pitchFamily="34" charset="0"/>
              </a:rPr>
              <a:t>: 49 036 km²</a:t>
            </a:r>
          </a:p>
          <a:p>
            <a:r>
              <a:rPr lang="sk-SK" sz="2000" dirty="0">
                <a:cs typeface="Arial" panose="020B0604020202020204" pitchFamily="34" charset="0"/>
              </a:rPr>
              <a:t>5 449 265 </a:t>
            </a:r>
            <a:r>
              <a:rPr lang="sk-SK" sz="2000" dirty="0" err="1">
                <a:cs typeface="Arial" panose="020B0604020202020204" pitchFamily="34" charset="0"/>
              </a:rPr>
              <a:t>people</a:t>
            </a:r>
            <a:endParaRPr lang="sk-SK" sz="2000" dirty="0">
              <a:cs typeface="Arial" panose="020B0604020202020204" pitchFamily="34" charset="0"/>
            </a:endParaRPr>
          </a:p>
          <a:p>
            <a:r>
              <a:rPr lang="sk-SK" sz="2000" dirty="0" err="1">
                <a:cs typeface="Arial" panose="020B0604020202020204" pitchFamily="34" charset="0"/>
              </a:rPr>
              <a:t>Our</a:t>
            </a:r>
            <a:r>
              <a:rPr lang="sk-SK" sz="2000" dirty="0">
                <a:cs typeface="Arial" panose="020B0604020202020204" pitchFamily="34" charset="0"/>
              </a:rPr>
              <a:t> country </a:t>
            </a:r>
            <a:r>
              <a:rPr lang="sk-SK" sz="2000" dirty="0" err="1">
                <a:cs typeface="Arial" panose="020B0604020202020204" pitchFamily="34" charset="0"/>
              </a:rPr>
              <a:t>is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mostly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mountainous</a:t>
            </a:r>
            <a:endParaRPr lang="sk-SK" sz="2000" dirty="0">
              <a:cs typeface="Arial" panose="020B0604020202020204" pitchFamily="34" charset="0"/>
            </a:endParaRPr>
          </a:p>
          <a:p>
            <a:r>
              <a:rPr lang="sk-SK" sz="2000" dirty="0" err="1">
                <a:cs typeface="Arial" panose="020B0604020202020204" pitchFamily="34" charset="0"/>
              </a:rPr>
              <a:t>Our</a:t>
            </a:r>
            <a:r>
              <a:rPr lang="sk-SK" sz="2000" dirty="0">
                <a:cs typeface="Arial" panose="020B0604020202020204" pitchFamily="34" charset="0"/>
              </a:rPr>
              <a:t> state </a:t>
            </a:r>
            <a:r>
              <a:rPr lang="sk-SK" sz="2000" dirty="0" err="1">
                <a:cs typeface="Arial" panose="020B0604020202020204" pitchFamily="34" charset="0"/>
              </a:rPr>
              <a:t>was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created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after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the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division</a:t>
            </a:r>
            <a:r>
              <a:rPr lang="sk-SK" sz="2000" dirty="0">
                <a:cs typeface="Arial" panose="020B0604020202020204" pitchFamily="34" charset="0"/>
              </a:rPr>
              <a:t> of </a:t>
            </a:r>
            <a:r>
              <a:rPr lang="sk-SK" sz="2000" dirty="0" err="1">
                <a:cs typeface="Arial" panose="020B0604020202020204" pitchFamily="34" charset="0"/>
              </a:rPr>
              <a:t>Czechslovakia</a:t>
            </a:r>
            <a:r>
              <a:rPr lang="sk-SK" sz="2000" dirty="0">
                <a:cs typeface="Arial" panose="020B0604020202020204" pitchFamily="34" charset="0"/>
              </a:rPr>
              <a:t> 1.1.1993</a:t>
            </a:r>
          </a:p>
          <a:p>
            <a:pPr marL="0" indent="0">
              <a:buNone/>
            </a:pP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190132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ok 6" descr="Obrázok, na ktorom je osoba, vonkajšie, oblečenie, pózujúci&#10;&#10;Automaticky generovaný popis">
            <a:extLst>
              <a:ext uri="{FF2B5EF4-FFF2-40B4-BE49-F238E27FC236}">
                <a16:creationId xmlns:a16="http://schemas.microsoft.com/office/drawing/2014/main" id="{03C29EAC-6732-0BBF-2301-1078676CE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9" r="9929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5" name="Obrázok 4" descr="Obrázok, na ktorom je vonkajšie, budova, zámok&#10;&#10;Automaticky generovaný popis">
            <a:extLst>
              <a:ext uri="{FF2B5EF4-FFF2-40B4-BE49-F238E27FC236}">
                <a16:creationId xmlns:a16="http://schemas.microsoft.com/office/drawing/2014/main" id="{3F4C9038-3990-81CF-5EDE-F77262CC50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" b="1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Obrázok 8" descr="Obrázok, na ktorom je voda, vonkajšie, čln, západ slnka&#10;&#10;Automaticky generovaný popis">
            <a:extLst>
              <a:ext uri="{FF2B5EF4-FFF2-40B4-BE49-F238E27FC236}">
                <a16:creationId xmlns:a16="http://schemas.microsoft.com/office/drawing/2014/main" id="{DDFFD808-36CF-47EB-8833-9206B3E90B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/>
          <a:stretch/>
        </p:blipFill>
        <p:spPr>
          <a:xfrm>
            <a:off x="3190214" y="3401568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875D3AB-E499-AA12-369F-38B6F6059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604" y="709424"/>
            <a:ext cx="3691105" cy="1325563"/>
          </a:xfrm>
        </p:spPr>
        <p:txBody>
          <a:bodyPr>
            <a:normAutofit/>
          </a:bodyPr>
          <a:lstStyle/>
          <a:p>
            <a:r>
              <a:rPr lang="sk-SK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BRATISLAVA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69DFE4-3682-691D-E4D5-CCA9AE654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capital</a:t>
            </a:r>
            <a:r>
              <a:rPr lang="sk-SK" sz="2000" dirty="0"/>
              <a:t> city of Slovakia </a:t>
            </a:r>
            <a:r>
              <a:rPr lang="sk-SK" sz="2000" dirty="0" err="1"/>
              <a:t>is</a:t>
            </a:r>
            <a:r>
              <a:rPr lang="sk-SK" sz="2000" dirty="0"/>
              <a:t> Bratislava</a:t>
            </a:r>
          </a:p>
          <a:p>
            <a:r>
              <a:rPr lang="sk-SK" sz="2000" dirty="0" err="1"/>
              <a:t>The</a:t>
            </a:r>
            <a:r>
              <a:rPr lang="sk-SK" sz="2000" dirty="0"/>
              <a:t> Dunaj </a:t>
            </a:r>
            <a:r>
              <a:rPr lang="sk-SK" sz="2000" dirty="0" err="1"/>
              <a:t>River</a:t>
            </a:r>
            <a:r>
              <a:rPr lang="sk-SK" sz="2000" dirty="0"/>
              <a:t> </a:t>
            </a:r>
            <a:r>
              <a:rPr lang="sk-SK" sz="2000" dirty="0" err="1"/>
              <a:t>flows</a:t>
            </a:r>
            <a:r>
              <a:rPr lang="sk-SK" sz="2000" dirty="0"/>
              <a:t> </a:t>
            </a:r>
            <a:r>
              <a:rPr lang="sk-SK" sz="2000" dirty="0" err="1"/>
              <a:t>through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city</a:t>
            </a:r>
          </a:p>
          <a:p>
            <a:r>
              <a:rPr lang="sk-SK" sz="2000" dirty="0" err="1"/>
              <a:t>It</a:t>
            </a:r>
            <a:r>
              <a:rPr lang="sk-SK" sz="2000" dirty="0"/>
              <a:t> </a:t>
            </a:r>
            <a:r>
              <a:rPr lang="sk-SK" sz="2000" dirty="0" err="1"/>
              <a:t>is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seat</a:t>
            </a:r>
            <a:r>
              <a:rPr lang="sk-SK" sz="2000" dirty="0"/>
              <a:t> of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president</a:t>
            </a:r>
            <a:r>
              <a:rPr lang="sk-SK" sz="2000" dirty="0"/>
              <a:t>, </a:t>
            </a:r>
            <a:r>
              <a:rPr lang="sk-SK" sz="2000" dirty="0" err="1"/>
              <a:t>parliament</a:t>
            </a:r>
            <a:r>
              <a:rPr lang="sk-SK" sz="2000" dirty="0"/>
              <a:t> and </a:t>
            </a:r>
            <a:r>
              <a:rPr lang="sk-SK" sz="2000" dirty="0" err="1"/>
              <a:t>government</a:t>
            </a:r>
            <a:endParaRPr lang="sk-SK" sz="2000" dirty="0"/>
          </a:p>
          <a:p>
            <a:r>
              <a:rPr lang="sk-SK" sz="2000" dirty="0"/>
              <a:t>Bratislava </a:t>
            </a:r>
            <a:r>
              <a:rPr lang="sk-SK" sz="2000" dirty="0" err="1"/>
              <a:t>Castle</a:t>
            </a:r>
            <a:r>
              <a:rPr lang="sk-SK" sz="2000" dirty="0"/>
              <a:t> </a:t>
            </a:r>
            <a:r>
              <a:rPr lang="sk-SK" sz="2000" dirty="0" err="1"/>
              <a:t>is</a:t>
            </a:r>
            <a:r>
              <a:rPr lang="sk-SK" sz="2000" dirty="0"/>
              <a:t> </a:t>
            </a:r>
            <a:r>
              <a:rPr lang="sk-SK" sz="2000" dirty="0" err="1"/>
              <a:t>dominates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city</a:t>
            </a:r>
          </a:p>
          <a:p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head</a:t>
            </a:r>
            <a:r>
              <a:rPr lang="sk-SK" sz="2000" dirty="0"/>
              <a:t> of state </a:t>
            </a:r>
            <a:r>
              <a:rPr lang="sk-SK" sz="2000" dirty="0" err="1"/>
              <a:t>is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president</a:t>
            </a:r>
            <a:r>
              <a:rPr lang="sk-SK" sz="2000" dirty="0"/>
              <a:t>                          Mgr. Zuzana </a:t>
            </a:r>
            <a:r>
              <a:rPr lang="sk-SK" sz="2000" dirty="0" err="1"/>
              <a:t>Čaputová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6335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ázok 8" descr="Obrázok, na ktorom je vonkajšie, sneh, osoba, muž&#10;&#10;Automaticky generovaný popis">
            <a:extLst>
              <a:ext uri="{FF2B5EF4-FFF2-40B4-BE49-F238E27FC236}">
                <a16:creationId xmlns:a16="http://schemas.microsoft.com/office/drawing/2014/main" id="{09D2DB16-A96D-512F-AB1A-4B44080EBE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1" r="17685" b="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5" name="Obrázok 4" descr="Obrázok, na ktorom je príroda, voda, rybník&#10;&#10;Automaticky generovaný popis">
            <a:extLst>
              <a:ext uri="{FF2B5EF4-FFF2-40B4-BE49-F238E27FC236}">
                <a16:creationId xmlns:a16="http://schemas.microsoft.com/office/drawing/2014/main" id="{2716E443-E6D9-E46E-DA40-A3A008EAE2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3" b="1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Obrázok 6" descr="Obrázok, na ktorom je sneh, hora, vonkajšie, obloha&#10;&#10;Automaticky generovaný popis">
            <a:extLst>
              <a:ext uri="{FF2B5EF4-FFF2-40B4-BE49-F238E27FC236}">
                <a16:creationId xmlns:a16="http://schemas.microsoft.com/office/drawing/2014/main" id="{FA510236-7EB4-2C95-F2AC-E830DC3C3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4" r="-1" b="7296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E6556D3-592A-793C-8FAF-9F7A7558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2" y="676656"/>
            <a:ext cx="4922338" cy="1325563"/>
          </a:xfrm>
        </p:spPr>
        <p:txBody>
          <a:bodyPr>
            <a:normAutofit/>
          </a:bodyPr>
          <a:lstStyle/>
          <a:p>
            <a:r>
              <a:rPr lang="sk-SK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TATRAS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D7E84A-D5A7-50FD-160D-8D1F69E80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666744"/>
          </a:xfrm>
        </p:spPr>
        <p:txBody>
          <a:bodyPr>
            <a:normAutofit/>
          </a:bodyPr>
          <a:lstStyle/>
          <a:p>
            <a:r>
              <a:rPr lang="sk-SK" sz="2000" dirty="0" err="1"/>
              <a:t>They</a:t>
            </a:r>
            <a:r>
              <a:rPr lang="sk-SK" sz="2000" dirty="0"/>
              <a:t> are </a:t>
            </a:r>
            <a:r>
              <a:rPr lang="sk-SK" sz="2000" dirty="0" err="1"/>
              <a:t>located</a:t>
            </a:r>
            <a:r>
              <a:rPr lang="sk-SK" sz="2000" dirty="0"/>
              <a:t> in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northern</a:t>
            </a:r>
            <a:r>
              <a:rPr lang="sk-SK" sz="2000" dirty="0"/>
              <a:t> part of Slovakia and </a:t>
            </a:r>
            <a:r>
              <a:rPr lang="sk-SK" sz="2000" dirty="0" err="1"/>
              <a:t>form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highest</a:t>
            </a:r>
            <a:r>
              <a:rPr lang="sk-SK" sz="2000" dirty="0"/>
              <a:t> part of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Carpathians</a:t>
            </a:r>
            <a:endParaRPr lang="sk-SK" sz="2000" dirty="0"/>
          </a:p>
          <a:p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highest</a:t>
            </a:r>
            <a:r>
              <a:rPr lang="sk-SK" sz="2000" dirty="0"/>
              <a:t> </a:t>
            </a:r>
            <a:r>
              <a:rPr lang="sk-SK" sz="2000" dirty="0" err="1"/>
              <a:t>Mountain</a:t>
            </a:r>
            <a:r>
              <a:rPr lang="sk-SK" sz="2000" dirty="0"/>
              <a:t> </a:t>
            </a:r>
            <a:r>
              <a:rPr lang="sk-SK" sz="2000" dirty="0" err="1"/>
              <a:t>is</a:t>
            </a:r>
            <a:r>
              <a:rPr lang="sk-SK" sz="2000" dirty="0"/>
              <a:t> Gerlachovský štít. </a:t>
            </a:r>
            <a:r>
              <a:rPr lang="sk-SK" sz="2000" dirty="0" err="1"/>
              <a:t>Altitude</a:t>
            </a:r>
            <a:r>
              <a:rPr lang="sk-SK" sz="2000" dirty="0"/>
              <a:t> </a:t>
            </a:r>
            <a:r>
              <a:rPr lang="sk-SK" sz="2000" dirty="0" err="1"/>
              <a:t>is</a:t>
            </a:r>
            <a:r>
              <a:rPr lang="sk-SK" sz="2000" dirty="0"/>
              <a:t> 2 655 m</a:t>
            </a:r>
          </a:p>
          <a:p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Tatras</a:t>
            </a:r>
            <a:r>
              <a:rPr lang="sk-SK" sz="2000" dirty="0"/>
              <a:t> </a:t>
            </a:r>
            <a:r>
              <a:rPr lang="sk-SK" sz="2000" dirty="0" err="1"/>
              <a:t>attract</a:t>
            </a:r>
            <a:r>
              <a:rPr lang="sk-SK" sz="2000" dirty="0"/>
              <a:t> </a:t>
            </a:r>
            <a:r>
              <a:rPr lang="sk-SK" sz="2000" dirty="0" err="1"/>
              <a:t>tourists</a:t>
            </a:r>
            <a:r>
              <a:rPr lang="sk-SK" sz="2000" dirty="0"/>
              <a:t> </a:t>
            </a:r>
            <a:r>
              <a:rPr lang="sk-SK" sz="2000" dirty="0" err="1"/>
              <a:t>for</a:t>
            </a:r>
            <a:r>
              <a:rPr lang="sk-SK" sz="2000" dirty="0"/>
              <a:t> </a:t>
            </a:r>
            <a:r>
              <a:rPr lang="sk-SK" sz="2000" dirty="0" err="1"/>
              <a:t>skiing</a:t>
            </a:r>
            <a:r>
              <a:rPr lang="sk-SK" sz="2000" dirty="0"/>
              <a:t> and </a:t>
            </a:r>
            <a:r>
              <a:rPr lang="sk-SK" sz="2000" dirty="0" err="1"/>
              <a:t>tourism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76895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ok 6" descr="Obrázok, na ktorom je voda, vonkajšie, obloha, čln&#10;&#10;Automaticky generovaný popis">
            <a:extLst>
              <a:ext uri="{FF2B5EF4-FFF2-40B4-BE49-F238E27FC236}">
                <a16:creationId xmlns:a16="http://schemas.microsoft.com/office/drawing/2014/main" id="{4C04CAA9-6017-0C1A-913B-5B7E7C6A21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26" b="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9" name="Obrázok 8" descr="Obrázok, na ktorom je voda, vonkajšie, obloha, čln&#10;&#10;Automaticky generovaný popis">
            <a:extLst>
              <a:ext uri="{FF2B5EF4-FFF2-40B4-BE49-F238E27FC236}">
                <a16:creationId xmlns:a16="http://schemas.microsoft.com/office/drawing/2014/main" id="{C62BF32A-5B33-B843-70F1-0E4B98051A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05" b="4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Obrázok 4" descr="Obrázok, na ktorom je hora, príroda, voda, vonkajšie&#10;&#10;Automaticky generovaný popis">
            <a:extLst>
              <a:ext uri="{FF2B5EF4-FFF2-40B4-BE49-F238E27FC236}">
                <a16:creationId xmlns:a16="http://schemas.microsoft.com/office/drawing/2014/main" id="{243C296C-1E42-FC2B-AEFB-2FC036506B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9" r="-1" b="2612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54" name="Freeform: Shape 26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0E6EED0-F19B-B6B8-9975-8AF3BE45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604" y="685800"/>
            <a:ext cx="5542384" cy="1325563"/>
          </a:xfrm>
        </p:spPr>
        <p:txBody>
          <a:bodyPr>
            <a:normAutofit/>
          </a:bodyPr>
          <a:lstStyle/>
          <a:p>
            <a:r>
              <a:rPr lang="sk-SK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ZEMPLÍNSKA ŠÍRAVA</a:t>
            </a:r>
          </a:p>
        </p:txBody>
      </p:sp>
      <p:sp>
        <p:nvSpPr>
          <p:cNvPr id="55" name="Rectangle 30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32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954DF12-5C91-BEE6-ABAE-6D85FD1BA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666744"/>
          </a:xfrm>
        </p:spPr>
        <p:txBody>
          <a:bodyPr>
            <a:normAutofit/>
          </a:bodyPr>
          <a:lstStyle/>
          <a:p>
            <a:r>
              <a:rPr lang="sk-SK" sz="2000" dirty="0" err="1"/>
              <a:t>Water</a:t>
            </a:r>
            <a:r>
              <a:rPr lang="sk-SK" sz="2000" dirty="0"/>
              <a:t> </a:t>
            </a:r>
            <a:r>
              <a:rPr lang="sk-SK" sz="2000" dirty="0" err="1"/>
              <a:t>reservoir</a:t>
            </a:r>
            <a:r>
              <a:rPr lang="sk-SK" sz="2000" dirty="0"/>
              <a:t> in </a:t>
            </a:r>
            <a:r>
              <a:rPr lang="sk-SK" sz="2000" dirty="0" err="1"/>
              <a:t>eastern</a:t>
            </a:r>
            <a:r>
              <a:rPr lang="sk-SK" sz="2000" dirty="0"/>
              <a:t> Slovakia</a:t>
            </a:r>
          </a:p>
          <a:p>
            <a:r>
              <a:rPr lang="sk-SK" sz="2000" dirty="0" err="1"/>
              <a:t>Popular</a:t>
            </a:r>
            <a:r>
              <a:rPr lang="sk-SK" sz="2000" dirty="0"/>
              <a:t> </a:t>
            </a:r>
            <a:r>
              <a:rPr lang="sk-SK" sz="2000" dirty="0" err="1"/>
              <a:t>tourist</a:t>
            </a:r>
            <a:r>
              <a:rPr lang="sk-SK" sz="2000" dirty="0"/>
              <a:t> </a:t>
            </a:r>
            <a:r>
              <a:rPr lang="sk-SK" sz="2000" dirty="0" err="1"/>
              <a:t>destination</a:t>
            </a:r>
            <a:endParaRPr lang="sk-SK" sz="2000" dirty="0"/>
          </a:p>
          <a:p>
            <a:r>
              <a:rPr lang="sk-SK" sz="2000" dirty="0"/>
              <a:t>In </a:t>
            </a:r>
            <a:r>
              <a:rPr lang="sk-SK" sz="2000" dirty="0" err="1"/>
              <a:t>addition</a:t>
            </a:r>
            <a:r>
              <a:rPr lang="sk-SK" sz="2000" dirty="0"/>
              <a:t> to </a:t>
            </a:r>
            <a:r>
              <a:rPr lang="sk-SK" sz="2000" dirty="0" err="1"/>
              <a:t>recreation</a:t>
            </a:r>
            <a:r>
              <a:rPr lang="sk-SK" sz="2000" dirty="0"/>
              <a:t>, </a:t>
            </a:r>
            <a:r>
              <a:rPr lang="sk-SK" sz="2000" dirty="0" err="1"/>
              <a:t>it</a:t>
            </a:r>
            <a:r>
              <a:rPr lang="sk-SK" sz="2000" dirty="0"/>
              <a:t> </a:t>
            </a:r>
            <a:r>
              <a:rPr lang="sk-SK" sz="2000" dirty="0" err="1"/>
              <a:t>serves</a:t>
            </a:r>
            <a:r>
              <a:rPr lang="sk-SK" sz="2000" dirty="0"/>
              <a:t> to </a:t>
            </a:r>
            <a:r>
              <a:rPr lang="sk-SK" sz="2000" dirty="0" err="1"/>
              <a:t>irrigate</a:t>
            </a:r>
            <a:r>
              <a:rPr lang="sk-SK" sz="2000" dirty="0"/>
              <a:t> </a:t>
            </a:r>
            <a:r>
              <a:rPr lang="sk-SK" sz="2000" dirty="0" err="1"/>
              <a:t>agricultural</a:t>
            </a:r>
            <a:r>
              <a:rPr lang="sk-SK" sz="2000" dirty="0"/>
              <a:t> </a:t>
            </a:r>
            <a:r>
              <a:rPr lang="sk-SK" sz="2000" dirty="0" err="1"/>
              <a:t>land</a:t>
            </a:r>
            <a:r>
              <a:rPr lang="sk-SK" sz="2000" dirty="0"/>
              <a:t> and </a:t>
            </a:r>
            <a:r>
              <a:rPr lang="sk-SK" sz="2000" dirty="0" err="1"/>
              <a:t>protect</a:t>
            </a:r>
            <a:r>
              <a:rPr lang="sk-SK" sz="2000" dirty="0"/>
              <a:t> </a:t>
            </a:r>
            <a:r>
              <a:rPr lang="sk-SK" sz="2000" dirty="0" err="1"/>
              <a:t>against</a:t>
            </a:r>
            <a:r>
              <a:rPr lang="sk-SK" sz="2000" dirty="0"/>
              <a:t> </a:t>
            </a:r>
            <a:r>
              <a:rPr lang="sk-SK" sz="2000" dirty="0" err="1"/>
              <a:t>floods</a:t>
            </a:r>
            <a:endParaRPr lang="sk-SK" sz="2000" dirty="0"/>
          </a:p>
          <a:p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depth</a:t>
            </a:r>
            <a:r>
              <a:rPr lang="sk-SK" sz="2000" dirty="0"/>
              <a:t> </a:t>
            </a:r>
            <a:r>
              <a:rPr lang="sk-SK" sz="2000" dirty="0" err="1"/>
              <a:t>is</a:t>
            </a:r>
            <a:r>
              <a:rPr lang="sk-SK" sz="2000" dirty="0"/>
              <a:t> 14,7 </a:t>
            </a:r>
            <a:r>
              <a:rPr lang="sk-SK" sz="2000" dirty="0" err="1"/>
              <a:t>meters</a:t>
            </a:r>
            <a:r>
              <a:rPr lang="sk-SK" sz="2000" dirty="0"/>
              <a:t> and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area</a:t>
            </a:r>
            <a:r>
              <a:rPr lang="sk-SK" sz="2000" dirty="0"/>
              <a:t> </a:t>
            </a:r>
            <a:r>
              <a:rPr lang="sk-SK" sz="2000" dirty="0" err="1"/>
              <a:t>is</a:t>
            </a:r>
            <a:r>
              <a:rPr lang="sk-SK" sz="2000" dirty="0"/>
              <a:t> 33 km² </a:t>
            </a:r>
          </a:p>
        </p:txBody>
      </p:sp>
    </p:spTree>
    <p:extLst>
      <p:ext uri="{BB962C8B-B14F-4D97-AF65-F5344CB8AC3E}">
        <p14:creationId xmlns:p14="http://schemas.microsoft.com/office/powerpoint/2010/main" val="217923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4D85B6A-FF18-4EFD-BD23-77FDE89EC5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E8AAB596-4870-4D7C-9F51-06F1F7367C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994D655-70D9-64C8-681F-C29ED542E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912" y="3651159"/>
            <a:ext cx="4401880" cy="2525803"/>
          </a:xfrm>
        </p:spPr>
        <p:txBody>
          <a:bodyPr>
            <a:normAutofit/>
          </a:bodyPr>
          <a:lstStyle/>
          <a:p>
            <a:pPr algn="ctr"/>
            <a:r>
              <a:rPr lang="sk-SK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CASTLES</a:t>
            </a:r>
          </a:p>
        </p:txBody>
      </p:sp>
      <p:pic>
        <p:nvPicPr>
          <p:cNvPr id="11" name="Obrázok 10" descr="Obrázok, na ktorom je obloha, vonkajšie, príroda, dom&#10;&#10;Automaticky generovaný popis">
            <a:extLst>
              <a:ext uri="{FF2B5EF4-FFF2-40B4-BE49-F238E27FC236}">
                <a16:creationId xmlns:a16="http://schemas.microsoft.com/office/drawing/2014/main" id="{F59A191F-E5EF-92DC-9887-31781596D0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42" b="2"/>
          <a:stretch/>
        </p:blipFill>
        <p:spPr>
          <a:xfrm>
            <a:off x="1" y="10"/>
            <a:ext cx="4048364" cy="3385728"/>
          </a:xfrm>
          <a:custGeom>
            <a:avLst/>
            <a:gdLst/>
            <a:ahLst/>
            <a:cxnLst/>
            <a:rect l="l" t="t" r="r" b="b"/>
            <a:pathLst>
              <a:path w="4048364" h="3385738">
                <a:moveTo>
                  <a:pt x="0" y="0"/>
                </a:moveTo>
                <a:lnTo>
                  <a:pt x="4048364" y="0"/>
                </a:lnTo>
                <a:lnTo>
                  <a:pt x="4048364" y="3128862"/>
                </a:lnTo>
                <a:lnTo>
                  <a:pt x="4028354" y="3127605"/>
                </a:lnTo>
                <a:lnTo>
                  <a:pt x="4027052" y="3128074"/>
                </a:lnTo>
                <a:cubicBezTo>
                  <a:pt x="4021308" y="3129081"/>
                  <a:pt x="4017789" y="3128835"/>
                  <a:pt x="4015263" y="3128035"/>
                </a:cubicBezTo>
                <a:lnTo>
                  <a:pt x="4012855" y="3126647"/>
                </a:lnTo>
                <a:cubicBezTo>
                  <a:pt x="4010177" y="3126494"/>
                  <a:pt x="4007499" y="3126340"/>
                  <a:pt x="4004821" y="3126187"/>
                </a:cubicBezTo>
                <a:lnTo>
                  <a:pt x="3989141" y="3124118"/>
                </a:lnTo>
                <a:lnTo>
                  <a:pt x="3986071" y="3124823"/>
                </a:lnTo>
                <a:cubicBezTo>
                  <a:pt x="3978117" y="3124349"/>
                  <a:pt x="3970163" y="3123876"/>
                  <a:pt x="3962210" y="3123402"/>
                </a:cubicBezTo>
                <a:lnTo>
                  <a:pt x="3961815" y="3123900"/>
                </a:lnTo>
                <a:cubicBezTo>
                  <a:pt x="3960390" y="3124987"/>
                  <a:pt x="3958310" y="3125727"/>
                  <a:pt x="3954808" y="3125765"/>
                </a:cubicBezTo>
                <a:cubicBezTo>
                  <a:pt x="3959236" y="3133302"/>
                  <a:pt x="3952279" y="3128699"/>
                  <a:pt x="3941561" y="3128145"/>
                </a:cubicBezTo>
                <a:cubicBezTo>
                  <a:pt x="3946046" y="3139728"/>
                  <a:pt x="3916172" y="3133567"/>
                  <a:pt x="3910218" y="3140049"/>
                </a:cubicBezTo>
                <a:cubicBezTo>
                  <a:pt x="3902241" y="3139380"/>
                  <a:pt x="3893889" y="3138886"/>
                  <a:pt x="3885332" y="3138624"/>
                </a:cubicBezTo>
                <a:cubicBezTo>
                  <a:pt x="3883646" y="3138622"/>
                  <a:pt x="3881962" y="3138621"/>
                  <a:pt x="3880277" y="3138620"/>
                </a:cubicBezTo>
                <a:lnTo>
                  <a:pt x="3880157" y="3138737"/>
                </a:lnTo>
                <a:cubicBezTo>
                  <a:pt x="3879018" y="3138984"/>
                  <a:pt x="3877339" y="3139076"/>
                  <a:pt x="3874788" y="3138963"/>
                </a:cubicBezTo>
                <a:cubicBezTo>
                  <a:pt x="3873545" y="3138846"/>
                  <a:pt x="3872302" y="3138728"/>
                  <a:pt x="3871060" y="3138611"/>
                </a:cubicBezTo>
                <a:cubicBezTo>
                  <a:pt x="3867792" y="3138609"/>
                  <a:pt x="3864523" y="3138606"/>
                  <a:pt x="3861255" y="3138604"/>
                </a:cubicBezTo>
                <a:lnTo>
                  <a:pt x="3857750" y="3139376"/>
                </a:lnTo>
                <a:cubicBezTo>
                  <a:pt x="3846075" y="3144353"/>
                  <a:pt x="3854999" y="3159606"/>
                  <a:pt x="3830684" y="3154005"/>
                </a:cubicBezTo>
                <a:cubicBezTo>
                  <a:pt x="3806135" y="3158310"/>
                  <a:pt x="3796087" y="3168731"/>
                  <a:pt x="3769301" y="3167144"/>
                </a:cubicBezTo>
                <a:cubicBezTo>
                  <a:pt x="3746341" y="3171207"/>
                  <a:pt x="3728802" y="3177834"/>
                  <a:pt x="3707507" y="3178801"/>
                </a:cubicBezTo>
                <a:cubicBezTo>
                  <a:pt x="3701485" y="3182680"/>
                  <a:pt x="3694773" y="3184962"/>
                  <a:pt x="3684642" y="3182365"/>
                </a:cubicBezTo>
                <a:cubicBezTo>
                  <a:pt x="3664039" y="3187250"/>
                  <a:pt x="3662921" y="3193571"/>
                  <a:pt x="3646059" y="3191612"/>
                </a:cubicBezTo>
                <a:cubicBezTo>
                  <a:pt x="3640580" y="3202449"/>
                  <a:pt x="3637332" y="3199208"/>
                  <a:pt x="3629738" y="3197639"/>
                </a:cubicBezTo>
                <a:cubicBezTo>
                  <a:pt x="3629422" y="3197624"/>
                  <a:pt x="3629107" y="3197610"/>
                  <a:pt x="3628792" y="3197595"/>
                </a:cubicBezTo>
                <a:lnTo>
                  <a:pt x="3628083" y="3199132"/>
                </a:lnTo>
                <a:lnTo>
                  <a:pt x="3625096" y="3200289"/>
                </a:lnTo>
                <a:lnTo>
                  <a:pt x="3615459" y="3201481"/>
                </a:lnTo>
                <a:lnTo>
                  <a:pt x="3611591" y="3201604"/>
                </a:lnTo>
                <a:cubicBezTo>
                  <a:pt x="3609016" y="3201810"/>
                  <a:pt x="3607422" y="3202103"/>
                  <a:pt x="3606451" y="3202476"/>
                </a:cubicBezTo>
                <a:cubicBezTo>
                  <a:pt x="3606434" y="3202517"/>
                  <a:pt x="3606416" y="3202558"/>
                  <a:pt x="3606400" y="3202600"/>
                </a:cubicBezTo>
                <a:lnTo>
                  <a:pt x="3601432" y="3203215"/>
                </a:lnTo>
                <a:cubicBezTo>
                  <a:pt x="3592873" y="3204015"/>
                  <a:pt x="3584373" y="3204569"/>
                  <a:pt x="3576144" y="3204914"/>
                </a:cubicBezTo>
                <a:cubicBezTo>
                  <a:pt x="3574128" y="3211763"/>
                  <a:pt x="3541136" y="3209599"/>
                  <a:pt x="3552393" y="3219987"/>
                </a:cubicBezTo>
                <a:cubicBezTo>
                  <a:pt x="3541534" y="3220777"/>
                  <a:pt x="3531979" y="3217280"/>
                  <a:pt x="3540787" y="3223856"/>
                </a:cubicBezTo>
                <a:cubicBezTo>
                  <a:pt x="3537368" y="3224320"/>
                  <a:pt x="3535763" y="3225273"/>
                  <a:pt x="3535004" y="3226474"/>
                </a:cubicBezTo>
                <a:lnTo>
                  <a:pt x="3534913" y="3226993"/>
                </a:lnTo>
                <a:lnTo>
                  <a:pt x="3510631" y="3228569"/>
                </a:lnTo>
                <a:lnTo>
                  <a:pt x="3508032" y="3229611"/>
                </a:lnTo>
                <a:cubicBezTo>
                  <a:pt x="3502489" y="3229598"/>
                  <a:pt x="3496946" y="3217293"/>
                  <a:pt x="3491403" y="3217280"/>
                </a:cubicBezTo>
                <a:lnTo>
                  <a:pt x="3483240" y="3230123"/>
                </a:lnTo>
                <a:lnTo>
                  <a:pt x="3480053" y="3229107"/>
                </a:lnTo>
                <a:cubicBezTo>
                  <a:pt x="3477098" y="3228661"/>
                  <a:pt x="3473497" y="3228859"/>
                  <a:pt x="3468451" y="3230512"/>
                </a:cubicBezTo>
                <a:lnTo>
                  <a:pt x="3467451" y="3231115"/>
                </a:lnTo>
                <a:cubicBezTo>
                  <a:pt x="3463724" y="3230736"/>
                  <a:pt x="3465319" y="3225693"/>
                  <a:pt x="3446095" y="3228240"/>
                </a:cubicBezTo>
                <a:cubicBezTo>
                  <a:pt x="3420782" y="3241826"/>
                  <a:pt x="3385281" y="3239224"/>
                  <a:pt x="3352101" y="3246398"/>
                </a:cubicBezTo>
                <a:cubicBezTo>
                  <a:pt x="3308926" y="3245374"/>
                  <a:pt x="3300141" y="3236748"/>
                  <a:pt x="3271822" y="3247544"/>
                </a:cubicBezTo>
                <a:cubicBezTo>
                  <a:pt x="3258345" y="3251268"/>
                  <a:pt x="3238074" y="3249030"/>
                  <a:pt x="3203831" y="3257844"/>
                </a:cubicBezTo>
                <a:cubicBezTo>
                  <a:pt x="3171582" y="3264392"/>
                  <a:pt x="3141884" y="3266922"/>
                  <a:pt x="3112954" y="3273149"/>
                </a:cubicBezTo>
                <a:cubicBezTo>
                  <a:pt x="3078476" y="3279234"/>
                  <a:pt x="3086597" y="3279502"/>
                  <a:pt x="3066210" y="3283409"/>
                </a:cubicBezTo>
                <a:cubicBezTo>
                  <a:pt x="3062644" y="3284830"/>
                  <a:pt x="3028337" y="3292032"/>
                  <a:pt x="3025254" y="3293851"/>
                </a:cubicBezTo>
                <a:cubicBezTo>
                  <a:pt x="3006685" y="3298201"/>
                  <a:pt x="2983512" y="3305242"/>
                  <a:pt x="2954798" y="3309512"/>
                </a:cubicBezTo>
                <a:cubicBezTo>
                  <a:pt x="2932037" y="3306567"/>
                  <a:pt x="2909137" y="3323699"/>
                  <a:pt x="2880670" y="3319465"/>
                </a:cubicBezTo>
                <a:cubicBezTo>
                  <a:pt x="2870569" y="3318853"/>
                  <a:pt x="2841559" y="3322739"/>
                  <a:pt x="2837450" y="3326994"/>
                </a:cubicBezTo>
                <a:cubicBezTo>
                  <a:pt x="2831684" y="3328529"/>
                  <a:pt x="2824114" y="3328158"/>
                  <a:pt x="2822806" y="3332324"/>
                </a:cubicBezTo>
                <a:cubicBezTo>
                  <a:pt x="2819977" y="3337498"/>
                  <a:pt x="2796022" y="3333071"/>
                  <a:pt x="2801164" y="3338109"/>
                </a:cubicBezTo>
                <a:cubicBezTo>
                  <a:pt x="2784223" y="3335142"/>
                  <a:pt x="2776048" y="3346261"/>
                  <a:pt x="2764344" y="3350228"/>
                </a:cubicBezTo>
                <a:cubicBezTo>
                  <a:pt x="2757478" y="3348562"/>
                  <a:pt x="2751292" y="3350631"/>
                  <a:pt x="2743431" y="3353702"/>
                </a:cubicBezTo>
                <a:lnTo>
                  <a:pt x="2732627" y="3357764"/>
                </a:lnTo>
                <a:cubicBezTo>
                  <a:pt x="2730974" y="3357887"/>
                  <a:pt x="2729319" y="3358011"/>
                  <a:pt x="2727665" y="3358134"/>
                </a:cubicBezTo>
                <a:cubicBezTo>
                  <a:pt x="2718835" y="3359036"/>
                  <a:pt x="2689731" y="3362522"/>
                  <a:pt x="2679642" y="3363177"/>
                </a:cubicBezTo>
                <a:lnTo>
                  <a:pt x="2667138" y="3362068"/>
                </a:lnTo>
                <a:cubicBezTo>
                  <a:pt x="2663221" y="3362857"/>
                  <a:pt x="2659468" y="3367183"/>
                  <a:pt x="2656143" y="3367913"/>
                </a:cubicBezTo>
                <a:lnTo>
                  <a:pt x="2647194" y="3366448"/>
                </a:lnTo>
                <a:cubicBezTo>
                  <a:pt x="2648133" y="3370674"/>
                  <a:pt x="2637589" y="3367195"/>
                  <a:pt x="2629621" y="3367085"/>
                </a:cubicBezTo>
                <a:cubicBezTo>
                  <a:pt x="2613302" y="3367205"/>
                  <a:pt x="2596982" y="3367324"/>
                  <a:pt x="2580663" y="3367443"/>
                </a:cubicBezTo>
                <a:lnTo>
                  <a:pt x="2550440" y="3369943"/>
                </a:lnTo>
                <a:lnTo>
                  <a:pt x="2541181" y="3368444"/>
                </a:lnTo>
                <a:cubicBezTo>
                  <a:pt x="2521017" y="3368085"/>
                  <a:pt x="2498723" y="3374020"/>
                  <a:pt x="2484405" y="3369178"/>
                </a:cubicBezTo>
                <a:cubicBezTo>
                  <a:pt x="2478585" y="3368607"/>
                  <a:pt x="2473319" y="3368738"/>
                  <a:pt x="2468424" y="3369303"/>
                </a:cubicBezTo>
                <a:lnTo>
                  <a:pt x="2455357" y="3371902"/>
                </a:lnTo>
                <a:lnTo>
                  <a:pt x="2429477" y="3378972"/>
                </a:lnTo>
                <a:cubicBezTo>
                  <a:pt x="2428170" y="3366751"/>
                  <a:pt x="2368370" y="3383654"/>
                  <a:pt x="2374910" y="3372826"/>
                </a:cubicBezTo>
                <a:cubicBezTo>
                  <a:pt x="2351003" y="3375026"/>
                  <a:pt x="2328875" y="3353198"/>
                  <a:pt x="2305825" y="3364960"/>
                </a:cubicBezTo>
                <a:cubicBezTo>
                  <a:pt x="2269964" y="3363999"/>
                  <a:pt x="2218889" y="3367921"/>
                  <a:pt x="2183980" y="3367060"/>
                </a:cubicBezTo>
                <a:cubicBezTo>
                  <a:pt x="2190418" y="3372011"/>
                  <a:pt x="2159099" y="3370877"/>
                  <a:pt x="2155235" y="3370737"/>
                </a:cubicBezTo>
                <a:cubicBezTo>
                  <a:pt x="2131791" y="3368260"/>
                  <a:pt x="2111535" y="3369043"/>
                  <a:pt x="2071012" y="3365882"/>
                </a:cubicBezTo>
                <a:cubicBezTo>
                  <a:pt x="2035156" y="3367426"/>
                  <a:pt x="2003987" y="3359257"/>
                  <a:pt x="1970953" y="3368185"/>
                </a:cubicBezTo>
                <a:cubicBezTo>
                  <a:pt x="1968713" y="3366515"/>
                  <a:pt x="1965947" y="3365226"/>
                  <a:pt x="1962822" y="3364213"/>
                </a:cubicBezTo>
                <a:lnTo>
                  <a:pt x="1953120" y="3362020"/>
                </a:lnTo>
                <a:lnTo>
                  <a:pt x="1951768" y="3362436"/>
                </a:lnTo>
                <a:cubicBezTo>
                  <a:pt x="1945920" y="3363208"/>
                  <a:pt x="1942436" y="3362820"/>
                  <a:pt x="1940004" y="3361921"/>
                </a:cubicBezTo>
                <a:lnTo>
                  <a:pt x="1937753" y="3360440"/>
                </a:lnTo>
                <a:cubicBezTo>
                  <a:pt x="1935095" y="3360180"/>
                  <a:pt x="1932438" y="3359919"/>
                  <a:pt x="1929780" y="3359659"/>
                </a:cubicBezTo>
                <a:lnTo>
                  <a:pt x="1887540" y="3355160"/>
                </a:lnTo>
                <a:lnTo>
                  <a:pt x="1887093" y="3355641"/>
                </a:lnTo>
                <a:cubicBezTo>
                  <a:pt x="1885548" y="3356665"/>
                  <a:pt x="1883390" y="3357319"/>
                  <a:pt x="1879887" y="3357216"/>
                </a:cubicBezTo>
                <a:cubicBezTo>
                  <a:pt x="1883470" y="3364909"/>
                  <a:pt x="1877035" y="3360039"/>
                  <a:pt x="1866395" y="3359055"/>
                </a:cubicBezTo>
                <a:cubicBezTo>
                  <a:pt x="1869584" y="3370783"/>
                  <a:pt x="1840440" y="3363434"/>
                  <a:pt x="1833771" y="3369655"/>
                </a:cubicBezTo>
                <a:cubicBezTo>
                  <a:pt x="1825883" y="3368668"/>
                  <a:pt x="1817596" y="3367837"/>
                  <a:pt x="1809081" y="3367230"/>
                </a:cubicBezTo>
                <a:cubicBezTo>
                  <a:pt x="1807399" y="3367161"/>
                  <a:pt x="1805718" y="3367091"/>
                  <a:pt x="1804036" y="3367022"/>
                </a:cubicBezTo>
                <a:cubicBezTo>
                  <a:pt x="1803991" y="3367059"/>
                  <a:pt x="1803946" y="3367097"/>
                  <a:pt x="1803901" y="3367134"/>
                </a:cubicBezTo>
                <a:cubicBezTo>
                  <a:pt x="1802735" y="3367334"/>
                  <a:pt x="1801050" y="3367359"/>
                  <a:pt x="1798514" y="3367143"/>
                </a:cubicBezTo>
                <a:lnTo>
                  <a:pt x="1794832" y="3366642"/>
                </a:lnTo>
                <a:cubicBezTo>
                  <a:pt x="1791569" y="3366507"/>
                  <a:pt x="1788305" y="3366373"/>
                  <a:pt x="1785042" y="3366238"/>
                </a:cubicBezTo>
                <a:lnTo>
                  <a:pt x="1781456" y="3366865"/>
                </a:lnTo>
                <a:lnTo>
                  <a:pt x="1779723" y="3368220"/>
                </a:lnTo>
                <a:cubicBezTo>
                  <a:pt x="1779440" y="3368155"/>
                  <a:pt x="1779156" y="3368091"/>
                  <a:pt x="1778873" y="3368027"/>
                </a:cubicBezTo>
                <a:cubicBezTo>
                  <a:pt x="1772915" y="3365312"/>
                  <a:pt x="1772165" y="3361694"/>
                  <a:pt x="1759487" y="3371174"/>
                </a:cubicBezTo>
                <a:cubicBezTo>
                  <a:pt x="1745189" y="3366602"/>
                  <a:pt x="1739727" y="3372462"/>
                  <a:pt x="1717161" y="3373831"/>
                </a:cubicBezTo>
                <a:cubicBezTo>
                  <a:pt x="1709564" y="3369729"/>
                  <a:pt x="1701729" y="3370835"/>
                  <a:pt x="1693416" y="3373577"/>
                </a:cubicBezTo>
                <a:cubicBezTo>
                  <a:pt x="1672951" y="3371092"/>
                  <a:pt x="1652013" y="3374616"/>
                  <a:pt x="1627833" y="3374823"/>
                </a:cubicBezTo>
                <a:lnTo>
                  <a:pt x="1562462" y="3384313"/>
                </a:lnTo>
                <a:lnTo>
                  <a:pt x="1500041" y="3383500"/>
                </a:lnTo>
                <a:cubicBezTo>
                  <a:pt x="1492272" y="3381880"/>
                  <a:pt x="1484857" y="3380071"/>
                  <a:pt x="1477912" y="3378156"/>
                </a:cubicBezTo>
                <a:cubicBezTo>
                  <a:pt x="1467843" y="3383396"/>
                  <a:pt x="1444391" y="3372727"/>
                  <a:pt x="1440452" y="3384511"/>
                </a:cubicBezTo>
                <a:cubicBezTo>
                  <a:pt x="1430880" y="3382266"/>
                  <a:pt x="1427637" y="3376755"/>
                  <a:pt x="1426476" y="3384665"/>
                </a:cubicBezTo>
                <a:cubicBezTo>
                  <a:pt x="1423197" y="3384140"/>
                  <a:pt x="1420743" y="3384515"/>
                  <a:pt x="1418659" y="3385325"/>
                </a:cubicBezTo>
                <a:lnTo>
                  <a:pt x="1417944" y="3385738"/>
                </a:lnTo>
                <a:lnTo>
                  <a:pt x="1396764" y="3380560"/>
                </a:lnTo>
                <a:cubicBezTo>
                  <a:pt x="1395649" y="3380621"/>
                  <a:pt x="1394534" y="3380681"/>
                  <a:pt x="1393418" y="3380742"/>
                </a:cubicBezTo>
                <a:lnTo>
                  <a:pt x="1380294" y="3376255"/>
                </a:lnTo>
                <a:lnTo>
                  <a:pt x="1351459" y="3367829"/>
                </a:lnTo>
                <a:cubicBezTo>
                  <a:pt x="1349081" y="3366466"/>
                  <a:pt x="1319507" y="3359407"/>
                  <a:pt x="1318363" y="3357511"/>
                </a:cubicBezTo>
                <a:cubicBezTo>
                  <a:pt x="1281509" y="3362193"/>
                  <a:pt x="1312014" y="3347744"/>
                  <a:pt x="1276860" y="3344906"/>
                </a:cubicBezTo>
                <a:cubicBezTo>
                  <a:pt x="1253785" y="3356533"/>
                  <a:pt x="1256695" y="3340712"/>
                  <a:pt x="1204286" y="3337488"/>
                </a:cubicBezTo>
                <a:cubicBezTo>
                  <a:pt x="1177346" y="3330862"/>
                  <a:pt x="1162856" y="3334854"/>
                  <a:pt x="1123710" y="3321651"/>
                </a:cubicBezTo>
                <a:cubicBezTo>
                  <a:pt x="1085454" y="3316709"/>
                  <a:pt x="1005363" y="3310335"/>
                  <a:pt x="974748" y="3307837"/>
                </a:cubicBezTo>
                <a:cubicBezTo>
                  <a:pt x="945739" y="3316478"/>
                  <a:pt x="964147" y="3307413"/>
                  <a:pt x="940014" y="3306660"/>
                </a:cubicBezTo>
                <a:cubicBezTo>
                  <a:pt x="952701" y="3296927"/>
                  <a:pt x="908686" y="3309051"/>
                  <a:pt x="914712" y="3297017"/>
                </a:cubicBezTo>
                <a:cubicBezTo>
                  <a:pt x="910130" y="3297260"/>
                  <a:pt x="905499" y="3297876"/>
                  <a:pt x="900809" y="3298584"/>
                </a:cubicBezTo>
                <a:cubicBezTo>
                  <a:pt x="899990" y="3298705"/>
                  <a:pt x="899172" y="3298828"/>
                  <a:pt x="898353" y="3298949"/>
                </a:cubicBezTo>
                <a:lnTo>
                  <a:pt x="889782" y="3298355"/>
                </a:lnTo>
                <a:lnTo>
                  <a:pt x="885796" y="3300754"/>
                </a:lnTo>
                <a:lnTo>
                  <a:pt x="871773" y="3301699"/>
                </a:lnTo>
                <a:cubicBezTo>
                  <a:pt x="866761" y="3301657"/>
                  <a:pt x="861656" y="3301147"/>
                  <a:pt x="856438" y="3299888"/>
                </a:cubicBezTo>
                <a:cubicBezTo>
                  <a:pt x="842058" y="3291303"/>
                  <a:pt x="802729" y="3299624"/>
                  <a:pt x="785420" y="3288419"/>
                </a:cubicBezTo>
                <a:cubicBezTo>
                  <a:pt x="778178" y="3285195"/>
                  <a:pt x="750397" y="3280699"/>
                  <a:pt x="741879" y="3283188"/>
                </a:cubicBezTo>
                <a:cubicBezTo>
                  <a:pt x="735414" y="3282940"/>
                  <a:pt x="729876" y="3280596"/>
                  <a:pt x="723686" y="3283763"/>
                </a:cubicBezTo>
                <a:cubicBezTo>
                  <a:pt x="715044" y="3287372"/>
                  <a:pt x="701553" y="3277214"/>
                  <a:pt x="699393" y="3282843"/>
                </a:cubicBezTo>
                <a:cubicBezTo>
                  <a:pt x="672713" y="3280073"/>
                  <a:pt x="587034" y="3269505"/>
                  <a:pt x="563609" y="3267140"/>
                </a:cubicBezTo>
                <a:cubicBezTo>
                  <a:pt x="562182" y="3267737"/>
                  <a:pt x="560575" y="3268245"/>
                  <a:pt x="558841" y="3268647"/>
                </a:cubicBezTo>
                <a:cubicBezTo>
                  <a:pt x="548753" y="3270983"/>
                  <a:pt x="536540" y="3269324"/>
                  <a:pt x="531566" y="3264943"/>
                </a:cubicBezTo>
                <a:cubicBezTo>
                  <a:pt x="504471" y="3249476"/>
                  <a:pt x="472712" y="3245273"/>
                  <a:pt x="444697" y="3238795"/>
                </a:cubicBezTo>
                <a:cubicBezTo>
                  <a:pt x="412178" y="3232635"/>
                  <a:pt x="425904" y="3247936"/>
                  <a:pt x="391157" y="3231917"/>
                </a:cubicBezTo>
                <a:cubicBezTo>
                  <a:pt x="383742" y="3235456"/>
                  <a:pt x="378300" y="3234891"/>
                  <a:pt x="370757" y="3231601"/>
                </a:cubicBezTo>
                <a:cubicBezTo>
                  <a:pt x="354739" y="3228921"/>
                  <a:pt x="348695" y="3239635"/>
                  <a:pt x="336665" y="3230937"/>
                </a:cubicBezTo>
                <a:cubicBezTo>
                  <a:pt x="335690" y="3237020"/>
                  <a:pt x="304301" y="3228709"/>
                  <a:pt x="307742" y="3235671"/>
                </a:cubicBezTo>
                <a:cubicBezTo>
                  <a:pt x="293579" y="3239310"/>
                  <a:pt x="294219" y="3230068"/>
                  <a:pt x="280601" y="3233044"/>
                </a:cubicBezTo>
                <a:cubicBezTo>
                  <a:pt x="268012" y="3232391"/>
                  <a:pt x="291593" y="3227968"/>
                  <a:pt x="278749" y="3225671"/>
                </a:cubicBezTo>
                <a:cubicBezTo>
                  <a:pt x="262467" y="3223907"/>
                  <a:pt x="269675" y="3213530"/>
                  <a:pt x="248269" y="3225056"/>
                </a:cubicBezTo>
                <a:cubicBezTo>
                  <a:pt x="233782" y="3219511"/>
                  <a:pt x="226442" y="3225015"/>
                  <a:pt x="201544" y="3224865"/>
                </a:cubicBezTo>
                <a:lnTo>
                  <a:pt x="194948" y="3222950"/>
                </a:lnTo>
                <a:lnTo>
                  <a:pt x="186529" y="3228320"/>
                </a:lnTo>
                <a:cubicBezTo>
                  <a:pt x="181850" y="3230472"/>
                  <a:pt x="176241" y="3231774"/>
                  <a:pt x="168765" y="3231015"/>
                </a:cubicBezTo>
                <a:cubicBezTo>
                  <a:pt x="124081" y="3216459"/>
                  <a:pt x="165980" y="3240734"/>
                  <a:pt x="91518" y="3231445"/>
                </a:cubicBezTo>
                <a:cubicBezTo>
                  <a:pt x="87975" y="3229296"/>
                  <a:pt x="77991" y="3230542"/>
                  <a:pt x="77943" y="3233140"/>
                </a:cubicBezTo>
                <a:cubicBezTo>
                  <a:pt x="73437" y="3232021"/>
                  <a:pt x="63858" y="3226368"/>
                  <a:pt x="61120" y="3230347"/>
                </a:cubicBezTo>
                <a:cubicBezTo>
                  <a:pt x="48916" y="3229750"/>
                  <a:pt x="37022" y="3228445"/>
                  <a:pt x="25722" y="3226477"/>
                </a:cubicBezTo>
                <a:lnTo>
                  <a:pt x="2781" y="3220829"/>
                </a:lnTo>
                <a:lnTo>
                  <a:pt x="0" y="3222232"/>
                </a:lnTo>
                <a:close/>
              </a:path>
            </a:pathLst>
          </a:custGeom>
        </p:spPr>
      </p:pic>
      <p:pic>
        <p:nvPicPr>
          <p:cNvPr id="7" name="Obrázok 6" descr="Obrázok, na ktorom je strom, vonkajšie, hora&#10;&#10;Automaticky generovaný popis">
            <a:extLst>
              <a:ext uri="{FF2B5EF4-FFF2-40B4-BE49-F238E27FC236}">
                <a16:creationId xmlns:a16="http://schemas.microsoft.com/office/drawing/2014/main" id="{44425A75-28A2-E541-5740-3B727B864C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9" r="16867" b="3"/>
          <a:stretch/>
        </p:blipFill>
        <p:spPr>
          <a:xfrm>
            <a:off x="4048364" y="10"/>
            <a:ext cx="4047893" cy="3130303"/>
          </a:xfrm>
          <a:custGeom>
            <a:avLst/>
            <a:gdLst/>
            <a:ahLst/>
            <a:cxnLst/>
            <a:rect l="l" t="t" r="r" b="b"/>
            <a:pathLst>
              <a:path w="4047893" h="3130313">
                <a:moveTo>
                  <a:pt x="0" y="0"/>
                </a:moveTo>
                <a:lnTo>
                  <a:pt x="4047893" y="0"/>
                </a:lnTo>
                <a:lnTo>
                  <a:pt x="4047893" y="2992525"/>
                </a:lnTo>
                <a:lnTo>
                  <a:pt x="4044945" y="2992586"/>
                </a:lnTo>
                <a:cubicBezTo>
                  <a:pt x="4013007" y="2983988"/>
                  <a:pt x="4029496" y="3002088"/>
                  <a:pt x="3993923" y="2999580"/>
                </a:cubicBezTo>
                <a:cubicBezTo>
                  <a:pt x="3953690" y="2999973"/>
                  <a:pt x="3925732" y="2991464"/>
                  <a:pt x="3899257" y="2991280"/>
                </a:cubicBezTo>
                <a:cubicBezTo>
                  <a:pt x="3886826" y="2992016"/>
                  <a:pt x="3796118" y="2992410"/>
                  <a:pt x="3803589" y="2988457"/>
                </a:cubicBezTo>
                <a:cubicBezTo>
                  <a:pt x="3771479" y="2987956"/>
                  <a:pt x="3724459" y="2987111"/>
                  <a:pt x="3706605" y="2988270"/>
                </a:cubicBezTo>
                <a:cubicBezTo>
                  <a:pt x="3703225" y="2988426"/>
                  <a:pt x="3699845" y="2995259"/>
                  <a:pt x="3696464" y="2995413"/>
                </a:cubicBezTo>
                <a:cubicBezTo>
                  <a:pt x="3673602" y="2986686"/>
                  <a:pt x="3685958" y="2988536"/>
                  <a:pt x="3662169" y="2987908"/>
                </a:cubicBezTo>
                <a:cubicBezTo>
                  <a:pt x="3644316" y="2989346"/>
                  <a:pt x="3656616" y="2981280"/>
                  <a:pt x="3638764" y="2982720"/>
                </a:cubicBezTo>
                <a:cubicBezTo>
                  <a:pt x="3602893" y="3008058"/>
                  <a:pt x="3578600" y="2986261"/>
                  <a:pt x="3530424" y="2996502"/>
                </a:cubicBezTo>
                <a:lnTo>
                  <a:pt x="3456483" y="2997177"/>
                </a:lnTo>
                <a:cubicBezTo>
                  <a:pt x="3450083" y="2997047"/>
                  <a:pt x="3443320" y="2998716"/>
                  <a:pt x="3439236" y="2995748"/>
                </a:cubicBezTo>
                <a:cubicBezTo>
                  <a:pt x="3425274" y="2994993"/>
                  <a:pt x="3393296" y="2993247"/>
                  <a:pt x="3372711" y="2992647"/>
                </a:cubicBezTo>
                <a:cubicBezTo>
                  <a:pt x="3352114" y="2993339"/>
                  <a:pt x="3350044" y="2997183"/>
                  <a:pt x="3326457" y="2999562"/>
                </a:cubicBezTo>
                <a:cubicBezTo>
                  <a:pt x="3268010" y="2985834"/>
                  <a:pt x="3302346" y="3004193"/>
                  <a:pt x="3274937" y="3010764"/>
                </a:cubicBezTo>
                <a:lnTo>
                  <a:pt x="3247552" y="3008692"/>
                </a:lnTo>
                <a:cubicBezTo>
                  <a:pt x="3239494" y="3005937"/>
                  <a:pt x="3224032" y="3005163"/>
                  <a:pt x="3216589" y="3008563"/>
                </a:cubicBezTo>
                <a:cubicBezTo>
                  <a:pt x="3181100" y="3020067"/>
                  <a:pt x="3210475" y="3004709"/>
                  <a:pt x="3179493" y="3008658"/>
                </a:cubicBezTo>
                <a:lnTo>
                  <a:pt x="3149112" y="3020078"/>
                </a:lnTo>
                <a:cubicBezTo>
                  <a:pt x="3138430" y="3019544"/>
                  <a:pt x="3127747" y="3019009"/>
                  <a:pt x="3117065" y="3018475"/>
                </a:cubicBezTo>
                <a:cubicBezTo>
                  <a:pt x="3100309" y="3015895"/>
                  <a:pt x="3095375" y="3026139"/>
                  <a:pt x="3085852" y="3024583"/>
                </a:cubicBezTo>
                <a:cubicBezTo>
                  <a:pt x="3083205" y="3019193"/>
                  <a:pt x="3077928" y="3019162"/>
                  <a:pt x="3068056" y="3021444"/>
                </a:cubicBezTo>
                <a:cubicBezTo>
                  <a:pt x="3067547" y="3021351"/>
                  <a:pt x="3067037" y="3021259"/>
                  <a:pt x="3066528" y="3021166"/>
                </a:cubicBezTo>
                <a:lnTo>
                  <a:pt x="3051628" y="3025475"/>
                </a:lnTo>
                <a:cubicBezTo>
                  <a:pt x="3054335" y="3020346"/>
                  <a:pt x="3000640" y="3019856"/>
                  <a:pt x="3008147" y="3014221"/>
                </a:cubicBezTo>
                <a:cubicBezTo>
                  <a:pt x="2996636" y="3010443"/>
                  <a:pt x="2991707" y="3018195"/>
                  <a:pt x="2980324" y="3014998"/>
                </a:cubicBezTo>
                <a:cubicBezTo>
                  <a:pt x="2967759" y="3014889"/>
                  <a:pt x="2987908" y="3019812"/>
                  <a:pt x="2974105" y="3021060"/>
                </a:cubicBezTo>
                <a:lnTo>
                  <a:pt x="2898967" y="3017706"/>
                </a:lnTo>
                <a:cubicBezTo>
                  <a:pt x="2889133" y="3021187"/>
                  <a:pt x="2880975" y="3020246"/>
                  <a:pt x="2872906" y="3017913"/>
                </a:cubicBezTo>
                <a:cubicBezTo>
                  <a:pt x="2849600" y="3020012"/>
                  <a:pt x="2847396" y="3018756"/>
                  <a:pt x="2821030" y="3018570"/>
                </a:cubicBezTo>
                <a:cubicBezTo>
                  <a:pt x="2792862" y="3023488"/>
                  <a:pt x="2758404" y="3014645"/>
                  <a:pt x="2730230" y="3014478"/>
                </a:cubicBezTo>
                <a:cubicBezTo>
                  <a:pt x="2702955" y="3023440"/>
                  <a:pt x="2711231" y="3004407"/>
                  <a:pt x="2687628" y="3005991"/>
                </a:cubicBezTo>
                <a:cubicBezTo>
                  <a:pt x="2649605" y="3014731"/>
                  <a:pt x="2688189" y="2999782"/>
                  <a:pt x="2628951" y="3004830"/>
                </a:cubicBezTo>
                <a:cubicBezTo>
                  <a:pt x="2625663" y="3006155"/>
                  <a:pt x="2618407" y="3015266"/>
                  <a:pt x="2619087" y="3013614"/>
                </a:cubicBezTo>
                <a:cubicBezTo>
                  <a:pt x="2606112" y="3014782"/>
                  <a:pt x="2568093" y="2997243"/>
                  <a:pt x="2549635" y="2999983"/>
                </a:cubicBezTo>
                <a:cubicBezTo>
                  <a:pt x="2513091" y="2997030"/>
                  <a:pt x="2495971" y="3005531"/>
                  <a:pt x="2469604" y="3005376"/>
                </a:cubicBezTo>
                <a:cubicBezTo>
                  <a:pt x="2460397" y="2976697"/>
                  <a:pt x="2420737" y="2997007"/>
                  <a:pt x="2366760" y="2987305"/>
                </a:cubicBezTo>
                <a:lnTo>
                  <a:pt x="2184478" y="2961828"/>
                </a:lnTo>
                <a:cubicBezTo>
                  <a:pt x="2115036" y="2937464"/>
                  <a:pt x="2031972" y="2970268"/>
                  <a:pt x="1991474" y="2962283"/>
                </a:cubicBezTo>
                <a:cubicBezTo>
                  <a:pt x="1975906" y="2972633"/>
                  <a:pt x="1961170" y="2963900"/>
                  <a:pt x="1941495" y="2969250"/>
                </a:cubicBezTo>
                <a:cubicBezTo>
                  <a:pt x="1896970" y="2975048"/>
                  <a:pt x="1881450" y="2995138"/>
                  <a:pt x="1822493" y="2993245"/>
                </a:cubicBezTo>
                <a:cubicBezTo>
                  <a:pt x="1799752" y="2992680"/>
                  <a:pt x="1701905" y="3006271"/>
                  <a:pt x="1648275" y="3026984"/>
                </a:cubicBezTo>
                <a:cubicBezTo>
                  <a:pt x="1616403" y="3033006"/>
                  <a:pt x="1600867" y="3023480"/>
                  <a:pt x="1591543" y="3039507"/>
                </a:cubicBezTo>
                <a:cubicBezTo>
                  <a:pt x="1575633" y="3031550"/>
                  <a:pt x="1526767" y="3047631"/>
                  <a:pt x="1510786" y="3050338"/>
                </a:cubicBezTo>
                <a:cubicBezTo>
                  <a:pt x="1497175" y="3045578"/>
                  <a:pt x="1491407" y="3051196"/>
                  <a:pt x="1479840" y="3053327"/>
                </a:cubicBezTo>
                <a:cubicBezTo>
                  <a:pt x="1474089" y="3050164"/>
                  <a:pt x="1464204" y="3051201"/>
                  <a:pt x="1461357" y="3055733"/>
                </a:cubicBezTo>
                <a:cubicBezTo>
                  <a:pt x="1467349" y="3065105"/>
                  <a:pt x="1432334" y="3063173"/>
                  <a:pt x="1430609" y="3070139"/>
                </a:cubicBezTo>
                <a:cubicBezTo>
                  <a:pt x="1410809" y="3073257"/>
                  <a:pt x="1323018" y="3072123"/>
                  <a:pt x="1309663" y="3084181"/>
                </a:cubicBezTo>
                <a:cubicBezTo>
                  <a:pt x="1269914" y="3092768"/>
                  <a:pt x="1209429" y="3080588"/>
                  <a:pt x="1192304" y="3082361"/>
                </a:cubicBezTo>
                <a:cubicBezTo>
                  <a:pt x="1184634" y="3081978"/>
                  <a:pt x="1176965" y="3081596"/>
                  <a:pt x="1169295" y="3081213"/>
                </a:cubicBezTo>
                <a:cubicBezTo>
                  <a:pt x="1168466" y="3081343"/>
                  <a:pt x="1167637" y="3081472"/>
                  <a:pt x="1166808" y="3081602"/>
                </a:cubicBezTo>
                <a:lnTo>
                  <a:pt x="1115657" y="3078399"/>
                </a:lnTo>
                <a:cubicBezTo>
                  <a:pt x="1085018" y="3091808"/>
                  <a:pt x="1079065" y="3095515"/>
                  <a:pt x="1042697" y="3099190"/>
                </a:cubicBezTo>
                <a:cubicBezTo>
                  <a:pt x="1032644" y="3098127"/>
                  <a:pt x="979772" y="3096610"/>
                  <a:pt x="977694" y="3101331"/>
                </a:cubicBezTo>
                <a:cubicBezTo>
                  <a:pt x="961202" y="3095237"/>
                  <a:pt x="940975" y="3100420"/>
                  <a:pt x="924689" y="3093967"/>
                </a:cubicBezTo>
                <a:lnTo>
                  <a:pt x="908550" y="3095950"/>
                </a:lnTo>
                <a:cubicBezTo>
                  <a:pt x="877246" y="3094415"/>
                  <a:pt x="882046" y="3103801"/>
                  <a:pt x="845329" y="3093766"/>
                </a:cubicBezTo>
                <a:cubicBezTo>
                  <a:pt x="837507" y="3090489"/>
                  <a:pt x="824678" y="3090903"/>
                  <a:pt x="816675" y="3094689"/>
                </a:cubicBezTo>
                <a:cubicBezTo>
                  <a:pt x="815297" y="3095340"/>
                  <a:pt x="814119" y="3096069"/>
                  <a:pt x="813174" y="3096853"/>
                </a:cubicBezTo>
                <a:cubicBezTo>
                  <a:pt x="790135" y="3089266"/>
                  <a:pt x="783048" y="3095936"/>
                  <a:pt x="771013" y="3090209"/>
                </a:cubicBezTo>
                <a:cubicBezTo>
                  <a:pt x="742645" y="3091492"/>
                  <a:pt x="725377" y="3101546"/>
                  <a:pt x="714380" y="3096594"/>
                </a:cubicBezTo>
                <a:cubicBezTo>
                  <a:pt x="693975" y="3099397"/>
                  <a:pt x="662383" y="3104717"/>
                  <a:pt x="648585" y="3107030"/>
                </a:cubicBezTo>
                <a:cubicBezTo>
                  <a:pt x="644887" y="3110964"/>
                  <a:pt x="637955" y="3109672"/>
                  <a:pt x="631605" y="3110477"/>
                </a:cubicBezTo>
                <a:cubicBezTo>
                  <a:pt x="625207" y="3114153"/>
                  <a:pt x="595514" y="3114423"/>
                  <a:pt x="586338" y="3112586"/>
                </a:cubicBezTo>
                <a:lnTo>
                  <a:pt x="557969" y="3117189"/>
                </a:lnTo>
                <a:cubicBezTo>
                  <a:pt x="508787" y="3109938"/>
                  <a:pt x="487300" y="3138257"/>
                  <a:pt x="448505" y="3111851"/>
                </a:cubicBezTo>
                <a:cubicBezTo>
                  <a:pt x="430568" y="3111958"/>
                  <a:pt x="443794" y="3120275"/>
                  <a:pt x="425858" y="3120382"/>
                </a:cubicBezTo>
                <a:cubicBezTo>
                  <a:pt x="402271" y="3123546"/>
                  <a:pt x="413517" y="3112174"/>
                  <a:pt x="391847" y="3124849"/>
                </a:cubicBezTo>
                <a:cubicBezTo>
                  <a:pt x="349157" y="3121702"/>
                  <a:pt x="326774" y="3134560"/>
                  <a:pt x="288285" y="3125383"/>
                </a:cubicBezTo>
                <a:cubicBezTo>
                  <a:pt x="295755" y="3130096"/>
                  <a:pt x="205047" y="3129625"/>
                  <a:pt x="192615" y="3128748"/>
                </a:cubicBezTo>
                <a:cubicBezTo>
                  <a:pt x="166142" y="3128967"/>
                  <a:pt x="138184" y="3127169"/>
                  <a:pt x="97952" y="3126700"/>
                </a:cubicBezTo>
                <a:cubicBezTo>
                  <a:pt x="62377" y="3129690"/>
                  <a:pt x="78866" y="3120054"/>
                  <a:pt x="46928" y="3130306"/>
                </a:cubicBezTo>
                <a:cubicBezTo>
                  <a:pt x="37098" y="3130381"/>
                  <a:pt x="21188" y="3129913"/>
                  <a:pt x="7323" y="3129322"/>
                </a:cubicBezTo>
                <a:lnTo>
                  <a:pt x="0" y="3128862"/>
                </a:lnTo>
                <a:close/>
              </a:path>
            </a:pathLst>
          </a:custGeom>
        </p:spPr>
      </p:pic>
      <p:pic>
        <p:nvPicPr>
          <p:cNvPr id="9" name="Obrázok 8" descr="Obrázok, na ktorom je trávnik, budova, príroda, skala&#10;&#10;Automaticky generovaný popis">
            <a:extLst>
              <a:ext uri="{FF2B5EF4-FFF2-40B4-BE49-F238E27FC236}">
                <a16:creationId xmlns:a16="http://schemas.microsoft.com/office/drawing/2014/main" id="{852ECA3C-CDB9-5603-1F56-AF5B571921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7" r="6648" b="-2"/>
          <a:stretch/>
        </p:blipFill>
        <p:spPr>
          <a:xfrm>
            <a:off x="8096257" y="10"/>
            <a:ext cx="4095743" cy="3206832"/>
          </a:xfrm>
          <a:custGeom>
            <a:avLst/>
            <a:gdLst/>
            <a:ahLst/>
            <a:cxnLst/>
            <a:rect l="l" t="t" r="r" b="b"/>
            <a:pathLst>
              <a:path w="4095743" h="3206842">
                <a:moveTo>
                  <a:pt x="0" y="0"/>
                </a:moveTo>
                <a:lnTo>
                  <a:pt x="4095743" y="0"/>
                </a:lnTo>
                <a:lnTo>
                  <a:pt x="4095743" y="136523"/>
                </a:lnTo>
                <a:lnTo>
                  <a:pt x="4095743" y="1701208"/>
                </a:lnTo>
                <a:lnTo>
                  <a:pt x="4095743" y="3071014"/>
                </a:lnTo>
                <a:cubicBezTo>
                  <a:pt x="4095742" y="3071024"/>
                  <a:pt x="4095742" y="3071035"/>
                  <a:pt x="4095741" y="3071045"/>
                </a:cubicBezTo>
                <a:cubicBezTo>
                  <a:pt x="4095657" y="3071040"/>
                  <a:pt x="4095572" y="3071032"/>
                  <a:pt x="4095488" y="3071025"/>
                </a:cubicBezTo>
                <a:lnTo>
                  <a:pt x="4089562" y="3068518"/>
                </a:lnTo>
                <a:lnTo>
                  <a:pt x="4066621" y="3073254"/>
                </a:lnTo>
                <a:cubicBezTo>
                  <a:pt x="4055320" y="3074906"/>
                  <a:pt x="4043427" y="3076001"/>
                  <a:pt x="4031223" y="3076501"/>
                </a:cubicBezTo>
                <a:cubicBezTo>
                  <a:pt x="4028484" y="3073164"/>
                  <a:pt x="4018905" y="3077906"/>
                  <a:pt x="4014400" y="3078843"/>
                </a:cubicBezTo>
                <a:cubicBezTo>
                  <a:pt x="4014351" y="3076664"/>
                  <a:pt x="4004368" y="3075619"/>
                  <a:pt x="4000825" y="3077423"/>
                </a:cubicBezTo>
                <a:cubicBezTo>
                  <a:pt x="3926364" y="3085214"/>
                  <a:pt x="3968261" y="3064853"/>
                  <a:pt x="3923579" y="3077062"/>
                </a:cubicBezTo>
                <a:cubicBezTo>
                  <a:pt x="3916103" y="3077698"/>
                  <a:pt x="3910492" y="3076605"/>
                  <a:pt x="3905815" y="3074801"/>
                </a:cubicBezTo>
                <a:lnTo>
                  <a:pt x="3897396" y="3070297"/>
                </a:lnTo>
                <a:lnTo>
                  <a:pt x="3890800" y="3071903"/>
                </a:lnTo>
                <a:cubicBezTo>
                  <a:pt x="3865901" y="3072029"/>
                  <a:pt x="3858562" y="3067412"/>
                  <a:pt x="3844074" y="3072063"/>
                </a:cubicBezTo>
                <a:cubicBezTo>
                  <a:pt x="3822669" y="3062396"/>
                  <a:pt x="3829876" y="3071099"/>
                  <a:pt x="3813596" y="3072579"/>
                </a:cubicBezTo>
                <a:cubicBezTo>
                  <a:pt x="3800751" y="3074505"/>
                  <a:pt x="3824330" y="3078216"/>
                  <a:pt x="3811743" y="3078763"/>
                </a:cubicBezTo>
                <a:cubicBezTo>
                  <a:pt x="3798124" y="3076266"/>
                  <a:pt x="3798764" y="3084018"/>
                  <a:pt x="3784600" y="3080966"/>
                </a:cubicBezTo>
                <a:cubicBezTo>
                  <a:pt x="3788042" y="3075127"/>
                  <a:pt x="3756652" y="3082098"/>
                  <a:pt x="3755678" y="3076997"/>
                </a:cubicBezTo>
                <a:cubicBezTo>
                  <a:pt x="3743648" y="3084291"/>
                  <a:pt x="3737604" y="3075305"/>
                  <a:pt x="3721587" y="3077553"/>
                </a:cubicBezTo>
                <a:cubicBezTo>
                  <a:pt x="3714042" y="3080313"/>
                  <a:pt x="3708600" y="3080787"/>
                  <a:pt x="3701187" y="3077818"/>
                </a:cubicBezTo>
                <a:cubicBezTo>
                  <a:pt x="3666438" y="3091253"/>
                  <a:pt x="3680164" y="3078420"/>
                  <a:pt x="3647646" y="3083588"/>
                </a:cubicBezTo>
                <a:cubicBezTo>
                  <a:pt x="3619631" y="3089020"/>
                  <a:pt x="3587871" y="3092545"/>
                  <a:pt x="3560777" y="3105520"/>
                </a:cubicBezTo>
                <a:cubicBezTo>
                  <a:pt x="3555802" y="3109193"/>
                  <a:pt x="3543591" y="3110585"/>
                  <a:pt x="3533503" y="3108626"/>
                </a:cubicBezTo>
                <a:cubicBezTo>
                  <a:pt x="3531768" y="3108290"/>
                  <a:pt x="3530162" y="3107864"/>
                  <a:pt x="3528735" y="3107361"/>
                </a:cubicBezTo>
                <a:cubicBezTo>
                  <a:pt x="3505309" y="3109347"/>
                  <a:pt x="3419631" y="3118211"/>
                  <a:pt x="3392949" y="3120534"/>
                </a:cubicBezTo>
                <a:cubicBezTo>
                  <a:pt x="3390791" y="3115813"/>
                  <a:pt x="3377299" y="3124333"/>
                  <a:pt x="3368657" y="3121305"/>
                </a:cubicBezTo>
                <a:cubicBezTo>
                  <a:pt x="3362467" y="3118650"/>
                  <a:pt x="3356930" y="3120616"/>
                  <a:pt x="3350465" y="3120823"/>
                </a:cubicBezTo>
                <a:cubicBezTo>
                  <a:pt x="3341947" y="3118736"/>
                  <a:pt x="3314164" y="3122506"/>
                  <a:pt x="3306922" y="3125212"/>
                </a:cubicBezTo>
                <a:cubicBezTo>
                  <a:pt x="3289615" y="3134610"/>
                  <a:pt x="3250286" y="3127630"/>
                  <a:pt x="3235905" y="3134831"/>
                </a:cubicBezTo>
                <a:cubicBezTo>
                  <a:pt x="3230686" y="3135887"/>
                  <a:pt x="3225583" y="3136314"/>
                  <a:pt x="3220570" y="3136351"/>
                </a:cubicBezTo>
                <a:lnTo>
                  <a:pt x="3206547" y="3135559"/>
                </a:lnTo>
                <a:lnTo>
                  <a:pt x="3202562" y="3133546"/>
                </a:lnTo>
                <a:lnTo>
                  <a:pt x="3193989" y="3134044"/>
                </a:lnTo>
                <a:cubicBezTo>
                  <a:pt x="3193170" y="3133943"/>
                  <a:pt x="3192354" y="3133838"/>
                  <a:pt x="3191535" y="3133737"/>
                </a:cubicBezTo>
                <a:cubicBezTo>
                  <a:pt x="3186844" y="3133143"/>
                  <a:pt x="3182215" y="3132626"/>
                  <a:pt x="3177631" y="3132423"/>
                </a:cubicBezTo>
                <a:cubicBezTo>
                  <a:pt x="3183659" y="3142516"/>
                  <a:pt x="3139642" y="3132347"/>
                  <a:pt x="3152328" y="3140511"/>
                </a:cubicBezTo>
                <a:cubicBezTo>
                  <a:pt x="3128198" y="3141143"/>
                  <a:pt x="3146604" y="3148747"/>
                  <a:pt x="3117596" y="3141499"/>
                </a:cubicBezTo>
                <a:cubicBezTo>
                  <a:pt x="3086979" y="3143595"/>
                  <a:pt x="3006888" y="3148940"/>
                  <a:pt x="2968634" y="3153086"/>
                </a:cubicBezTo>
                <a:cubicBezTo>
                  <a:pt x="2929486" y="3164160"/>
                  <a:pt x="2914998" y="3160811"/>
                  <a:pt x="2888057" y="3166369"/>
                </a:cubicBezTo>
                <a:cubicBezTo>
                  <a:pt x="2835648" y="3169073"/>
                  <a:pt x="2838558" y="3182345"/>
                  <a:pt x="2815482" y="3172591"/>
                </a:cubicBezTo>
                <a:cubicBezTo>
                  <a:pt x="2780330" y="3174973"/>
                  <a:pt x="2810834" y="3187092"/>
                  <a:pt x="2773979" y="3183164"/>
                </a:cubicBezTo>
                <a:cubicBezTo>
                  <a:pt x="2772836" y="3184755"/>
                  <a:pt x="2747271" y="3200694"/>
                  <a:pt x="2744895" y="3201836"/>
                </a:cubicBezTo>
                <a:cubicBezTo>
                  <a:pt x="2729571" y="3202108"/>
                  <a:pt x="2714249" y="3202379"/>
                  <a:pt x="2698926" y="3202651"/>
                </a:cubicBezTo>
                <a:lnTo>
                  <a:pt x="2695579" y="3202498"/>
                </a:lnTo>
                <a:lnTo>
                  <a:pt x="2674400" y="3206842"/>
                </a:lnTo>
                <a:lnTo>
                  <a:pt x="2673684" y="3206495"/>
                </a:lnTo>
                <a:cubicBezTo>
                  <a:pt x="2671600" y="3205816"/>
                  <a:pt x="2669147" y="3205501"/>
                  <a:pt x="2665867" y="3205942"/>
                </a:cubicBezTo>
                <a:cubicBezTo>
                  <a:pt x="2655994" y="3204939"/>
                  <a:pt x="2626692" y="3200644"/>
                  <a:pt x="2614431" y="3200481"/>
                </a:cubicBezTo>
                <a:cubicBezTo>
                  <a:pt x="2607486" y="3202087"/>
                  <a:pt x="2600071" y="3203605"/>
                  <a:pt x="2592303" y="3204964"/>
                </a:cubicBezTo>
                <a:lnTo>
                  <a:pt x="2529882" y="3205645"/>
                </a:lnTo>
                <a:lnTo>
                  <a:pt x="2464509" y="3197687"/>
                </a:lnTo>
                <a:cubicBezTo>
                  <a:pt x="2440330" y="3197513"/>
                  <a:pt x="2419394" y="3194556"/>
                  <a:pt x="2398926" y="3196641"/>
                </a:cubicBezTo>
                <a:cubicBezTo>
                  <a:pt x="2390615" y="3194341"/>
                  <a:pt x="2382779" y="3200091"/>
                  <a:pt x="2375181" y="3203534"/>
                </a:cubicBezTo>
                <a:cubicBezTo>
                  <a:pt x="2352617" y="3202385"/>
                  <a:pt x="2347156" y="3190791"/>
                  <a:pt x="2332855" y="3194625"/>
                </a:cubicBezTo>
                <a:cubicBezTo>
                  <a:pt x="2320177" y="3186674"/>
                  <a:pt x="2319429" y="3189708"/>
                  <a:pt x="2313469" y="3191985"/>
                </a:cubicBezTo>
                <a:cubicBezTo>
                  <a:pt x="2313187" y="3192040"/>
                  <a:pt x="2312903" y="3192094"/>
                  <a:pt x="2312621" y="3192148"/>
                </a:cubicBezTo>
                <a:lnTo>
                  <a:pt x="2310886" y="3191011"/>
                </a:lnTo>
                <a:cubicBezTo>
                  <a:pt x="2309691" y="3190836"/>
                  <a:pt x="2308496" y="3190660"/>
                  <a:pt x="2307301" y="3190485"/>
                </a:cubicBezTo>
                <a:cubicBezTo>
                  <a:pt x="2304038" y="3190598"/>
                  <a:pt x="2300775" y="3190712"/>
                  <a:pt x="2297511" y="3190825"/>
                </a:cubicBezTo>
                <a:cubicBezTo>
                  <a:pt x="2296284" y="3190964"/>
                  <a:pt x="2295057" y="3191105"/>
                  <a:pt x="2293829" y="3191244"/>
                </a:cubicBezTo>
                <a:cubicBezTo>
                  <a:pt x="2291292" y="3191425"/>
                  <a:pt x="2289608" y="3191405"/>
                  <a:pt x="2288442" y="3191236"/>
                </a:cubicBezTo>
                <a:cubicBezTo>
                  <a:pt x="2288397" y="3191205"/>
                  <a:pt x="2288352" y="3191173"/>
                  <a:pt x="2288307" y="3191142"/>
                </a:cubicBezTo>
                <a:cubicBezTo>
                  <a:pt x="2286625" y="3191201"/>
                  <a:pt x="2292966" y="3181241"/>
                  <a:pt x="2291282" y="3181298"/>
                </a:cubicBezTo>
                <a:cubicBezTo>
                  <a:pt x="2282768" y="3181808"/>
                  <a:pt x="2266459" y="3192523"/>
                  <a:pt x="2258572" y="3193351"/>
                </a:cubicBezTo>
                <a:cubicBezTo>
                  <a:pt x="2251903" y="3188132"/>
                  <a:pt x="2222758" y="3194297"/>
                  <a:pt x="2225949" y="3184460"/>
                </a:cubicBezTo>
                <a:cubicBezTo>
                  <a:pt x="2215309" y="3185285"/>
                  <a:pt x="2208874" y="3189370"/>
                  <a:pt x="2212457" y="3182918"/>
                </a:cubicBezTo>
                <a:cubicBezTo>
                  <a:pt x="2208954" y="3183005"/>
                  <a:pt x="2206796" y="3182455"/>
                  <a:pt x="2205250" y="3181596"/>
                </a:cubicBezTo>
                <a:lnTo>
                  <a:pt x="2204802" y="3181191"/>
                </a:lnTo>
                <a:cubicBezTo>
                  <a:pt x="2196360" y="3181862"/>
                  <a:pt x="2165295" y="3184604"/>
                  <a:pt x="2154589" y="3185621"/>
                </a:cubicBezTo>
                <a:lnTo>
                  <a:pt x="2140577" y="3187296"/>
                </a:lnTo>
                <a:lnTo>
                  <a:pt x="2139223" y="3186946"/>
                </a:lnTo>
                <a:lnTo>
                  <a:pt x="2129522" y="3182108"/>
                </a:lnTo>
                <a:cubicBezTo>
                  <a:pt x="2126396" y="3182958"/>
                  <a:pt x="2123631" y="3190717"/>
                  <a:pt x="2121389" y="3192118"/>
                </a:cubicBezTo>
                <a:cubicBezTo>
                  <a:pt x="2088356" y="3184630"/>
                  <a:pt x="2057187" y="3191481"/>
                  <a:pt x="2021332" y="3190187"/>
                </a:cubicBezTo>
                <a:cubicBezTo>
                  <a:pt x="1980808" y="3192837"/>
                  <a:pt x="1960551" y="3192182"/>
                  <a:pt x="1937109" y="3194259"/>
                </a:cubicBezTo>
                <a:cubicBezTo>
                  <a:pt x="1933244" y="3194376"/>
                  <a:pt x="1901924" y="3195327"/>
                  <a:pt x="1908362" y="3191174"/>
                </a:cubicBezTo>
                <a:cubicBezTo>
                  <a:pt x="1873455" y="3191897"/>
                  <a:pt x="1822379" y="3188607"/>
                  <a:pt x="1786518" y="3189413"/>
                </a:cubicBezTo>
                <a:cubicBezTo>
                  <a:pt x="1763469" y="3179547"/>
                  <a:pt x="1741339" y="3197857"/>
                  <a:pt x="1717434" y="3196011"/>
                </a:cubicBezTo>
                <a:cubicBezTo>
                  <a:pt x="1723972" y="3205094"/>
                  <a:pt x="1664175" y="3190915"/>
                  <a:pt x="1662865" y="3201166"/>
                </a:cubicBezTo>
                <a:lnTo>
                  <a:pt x="1636987" y="3195235"/>
                </a:lnTo>
                <a:lnTo>
                  <a:pt x="1623920" y="3183037"/>
                </a:lnTo>
                <a:cubicBezTo>
                  <a:pt x="1619023" y="3182563"/>
                  <a:pt x="1613758" y="3192473"/>
                  <a:pt x="1607939" y="3192950"/>
                </a:cubicBezTo>
                <a:cubicBezTo>
                  <a:pt x="1593621" y="3197013"/>
                  <a:pt x="1571326" y="3192034"/>
                  <a:pt x="1551162" y="3192335"/>
                </a:cubicBezTo>
                <a:lnTo>
                  <a:pt x="1541903" y="3186915"/>
                </a:lnTo>
                <a:lnTo>
                  <a:pt x="1511680" y="3191495"/>
                </a:lnTo>
                <a:cubicBezTo>
                  <a:pt x="1489503" y="3191217"/>
                  <a:pt x="1467326" y="3190938"/>
                  <a:pt x="1445149" y="3190660"/>
                </a:cubicBezTo>
                <a:lnTo>
                  <a:pt x="1436200" y="3191890"/>
                </a:lnTo>
                <a:cubicBezTo>
                  <a:pt x="1432876" y="3191277"/>
                  <a:pt x="1429122" y="3201007"/>
                  <a:pt x="1425206" y="3200344"/>
                </a:cubicBezTo>
                <a:lnTo>
                  <a:pt x="1412701" y="3187919"/>
                </a:lnTo>
                <a:cubicBezTo>
                  <a:pt x="1402612" y="3187367"/>
                  <a:pt x="1373509" y="3184444"/>
                  <a:pt x="1364678" y="3183688"/>
                </a:cubicBezTo>
                <a:cubicBezTo>
                  <a:pt x="1363023" y="3183583"/>
                  <a:pt x="1361370" y="3183479"/>
                  <a:pt x="1359716" y="3183377"/>
                </a:cubicBezTo>
                <a:lnTo>
                  <a:pt x="1327998" y="3173718"/>
                </a:lnTo>
                <a:cubicBezTo>
                  <a:pt x="1303324" y="3168363"/>
                  <a:pt x="1243415" y="3156944"/>
                  <a:pt x="1211674" y="3151252"/>
                </a:cubicBezTo>
                <a:cubicBezTo>
                  <a:pt x="1183206" y="3154805"/>
                  <a:pt x="1160307" y="3140433"/>
                  <a:pt x="1137545" y="3142903"/>
                </a:cubicBezTo>
                <a:cubicBezTo>
                  <a:pt x="1108831" y="3139323"/>
                  <a:pt x="1085657" y="3133417"/>
                  <a:pt x="1067088" y="3129767"/>
                </a:cubicBezTo>
                <a:cubicBezTo>
                  <a:pt x="1064006" y="3128241"/>
                  <a:pt x="1029699" y="3122201"/>
                  <a:pt x="1026132" y="3121008"/>
                </a:cubicBezTo>
                <a:cubicBezTo>
                  <a:pt x="1005747" y="3117732"/>
                  <a:pt x="1013867" y="3117508"/>
                  <a:pt x="979389" y="3112403"/>
                </a:cubicBezTo>
                <a:cubicBezTo>
                  <a:pt x="950459" y="3107178"/>
                  <a:pt x="920762" y="3105056"/>
                  <a:pt x="888511" y="3099565"/>
                </a:cubicBezTo>
                <a:cubicBezTo>
                  <a:pt x="854269" y="3092172"/>
                  <a:pt x="833998" y="3094049"/>
                  <a:pt x="820520" y="3090926"/>
                </a:cubicBezTo>
                <a:cubicBezTo>
                  <a:pt x="792202" y="3081871"/>
                  <a:pt x="783417" y="3082958"/>
                  <a:pt x="740242" y="3083816"/>
                </a:cubicBezTo>
                <a:cubicBezTo>
                  <a:pt x="707061" y="3077800"/>
                  <a:pt x="671560" y="3086129"/>
                  <a:pt x="646247" y="3074734"/>
                </a:cubicBezTo>
                <a:cubicBezTo>
                  <a:pt x="642938" y="3075735"/>
                  <a:pt x="639394" y="3076369"/>
                  <a:pt x="635700" y="3076739"/>
                </a:cubicBezTo>
                <a:cubicBezTo>
                  <a:pt x="632097" y="3076874"/>
                  <a:pt x="628494" y="3077010"/>
                  <a:pt x="624891" y="3077145"/>
                </a:cubicBezTo>
                <a:lnTo>
                  <a:pt x="614671" y="3073567"/>
                </a:lnTo>
                <a:cubicBezTo>
                  <a:pt x="603428" y="3072991"/>
                  <a:pt x="568522" y="3074251"/>
                  <a:pt x="557430" y="3073687"/>
                </a:cubicBezTo>
                <a:lnTo>
                  <a:pt x="557338" y="3073252"/>
                </a:lnTo>
                <a:cubicBezTo>
                  <a:pt x="554424" y="3072272"/>
                  <a:pt x="546805" y="3070825"/>
                  <a:pt x="539949" y="3067812"/>
                </a:cubicBezTo>
                <a:cubicBezTo>
                  <a:pt x="528878" y="3064560"/>
                  <a:pt x="503526" y="3056658"/>
                  <a:pt x="490911" y="3053742"/>
                </a:cubicBezTo>
                <a:lnTo>
                  <a:pt x="468269" y="3040300"/>
                </a:lnTo>
                <a:lnTo>
                  <a:pt x="446284" y="3044010"/>
                </a:lnTo>
                <a:cubicBezTo>
                  <a:pt x="429421" y="3045653"/>
                  <a:pt x="428304" y="3040351"/>
                  <a:pt x="407700" y="3036255"/>
                </a:cubicBezTo>
                <a:cubicBezTo>
                  <a:pt x="397569" y="3038433"/>
                  <a:pt x="390857" y="3046536"/>
                  <a:pt x="384835" y="3043282"/>
                </a:cubicBezTo>
                <a:cubicBezTo>
                  <a:pt x="363540" y="3042472"/>
                  <a:pt x="346002" y="3026895"/>
                  <a:pt x="323041" y="3023486"/>
                </a:cubicBezTo>
                <a:cubicBezTo>
                  <a:pt x="296255" y="3024819"/>
                  <a:pt x="286207" y="3016076"/>
                  <a:pt x="261659" y="3012466"/>
                </a:cubicBezTo>
                <a:cubicBezTo>
                  <a:pt x="237343" y="3017165"/>
                  <a:pt x="246269" y="3004370"/>
                  <a:pt x="234593" y="3000196"/>
                </a:cubicBezTo>
                <a:lnTo>
                  <a:pt x="231087" y="2999548"/>
                </a:lnTo>
                <a:lnTo>
                  <a:pt x="182124" y="3000760"/>
                </a:lnTo>
                <a:cubicBezTo>
                  <a:pt x="176172" y="2995322"/>
                  <a:pt x="146296" y="3000490"/>
                  <a:pt x="150781" y="2990775"/>
                </a:cubicBezTo>
                <a:cubicBezTo>
                  <a:pt x="135014" y="2988838"/>
                  <a:pt x="99403" y="2989342"/>
                  <a:pt x="87521" y="2989133"/>
                </a:cubicBezTo>
                <a:cubicBezTo>
                  <a:pt x="84843" y="2989261"/>
                  <a:pt x="82166" y="2989390"/>
                  <a:pt x="79487" y="2989518"/>
                </a:cubicBezTo>
                <a:lnTo>
                  <a:pt x="77079" y="2990682"/>
                </a:lnTo>
                <a:cubicBezTo>
                  <a:pt x="74554" y="2991354"/>
                  <a:pt x="71035" y="2991559"/>
                  <a:pt x="65291" y="2990716"/>
                </a:cubicBezTo>
                <a:cubicBezTo>
                  <a:pt x="64857" y="2990584"/>
                  <a:pt x="64422" y="2990453"/>
                  <a:pt x="63989" y="2990321"/>
                </a:cubicBezTo>
                <a:cubicBezTo>
                  <a:pt x="62342" y="2990669"/>
                  <a:pt x="50523" y="2991267"/>
                  <a:pt x="36658" y="2991762"/>
                </a:cubicBezTo>
                <a:lnTo>
                  <a:pt x="0" y="2992525"/>
                </a:lnTo>
                <a:close/>
              </a:path>
            </a:pathLst>
          </a:cu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2AB6A0-A9EC-D1DC-8A77-DD28B32E5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404" y="3651159"/>
            <a:ext cx="5734396" cy="2525803"/>
          </a:xfrm>
        </p:spPr>
        <p:txBody>
          <a:bodyPr anchor="ctr">
            <a:normAutofit/>
          </a:bodyPr>
          <a:lstStyle/>
          <a:p>
            <a:r>
              <a:rPr lang="sk-SK" sz="2000" dirty="0"/>
              <a:t>In Slovakia, </a:t>
            </a:r>
            <a:r>
              <a:rPr lang="sk-SK" sz="2000" dirty="0" err="1"/>
              <a:t>we</a:t>
            </a:r>
            <a:r>
              <a:rPr lang="sk-SK" sz="2000" dirty="0"/>
              <a:t> </a:t>
            </a:r>
            <a:r>
              <a:rPr lang="sk-SK" sz="2000" dirty="0" err="1"/>
              <a:t>have</a:t>
            </a:r>
            <a:r>
              <a:rPr lang="sk-SK" sz="2000" dirty="0"/>
              <a:t> </a:t>
            </a:r>
            <a:r>
              <a:rPr lang="sk-SK" sz="2000" dirty="0" err="1"/>
              <a:t>majestic</a:t>
            </a:r>
            <a:r>
              <a:rPr lang="sk-SK" sz="2000" dirty="0"/>
              <a:t> </a:t>
            </a:r>
            <a:r>
              <a:rPr lang="sk-SK" sz="2000" dirty="0" err="1"/>
              <a:t>jewels</a:t>
            </a:r>
            <a:r>
              <a:rPr lang="sk-SK" sz="2000" dirty="0"/>
              <a:t> </a:t>
            </a:r>
            <a:r>
              <a:rPr lang="sk-SK" sz="2000" dirty="0" err="1"/>
              <a:t>that</a:t>
            </a:r>
            <a:r>
              <a:rPr lang="sk-SK" sz="2000" dirty="0"/>
              <a:t> </a:t>
            </a:r>
            <a:r>
              <a:rPr lang="sk-SK" sz="2000" dirty="0" err="1"/>
              <a:t>hide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secrets</a:t>
            </a:r>
            <a:r>
              <a:rPr lang="sk-SK" sz="2000" dirty="0"/>
              <a:t> of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ancient</a:t>
            </a:r>
            <a:r>
              <a:rPr lang="sk-SK" sz="2000" dirty="0"/>
              <a:t> </a:t>
            </a:r>
            <a:r>
              <a:rPr lang="sk-SK" sz="2000" dirty="0" err="1"/>
              <a:t>past</a:t>
            </a:r>
            <a:endParaRPr lang="sk-SK" sz="2000" dirty="0"/>
          </a:p>
          <a:p>
            <a:r>
              <a:rPr lang="sk-SK" sz="2000" dirty="0" err="1"/>
              <a:t>Castles</a:t>
            </a:r>
            <a:r>
              <a:rPr lang="sk-SK" sz="2000" dirty="0"/>
              <a:t>, </a:t>
            </a:r>
            <a:r>
              <a:rPr lang="sk-SK" sz="2000" dirty="0" err="1"/>
              <a:t>mansions</a:t>
            </a:r>
            <a:r>
              <a:rPr lang="sk-SK" sz="2000" dirty="0"/>
              <a:t> are </a:t>
            </a:r>
            <a:r>
              <a:rPr lang="sk-SK" sz="2000" dirty="0" err="1"/>
              <a:t>an</a:t>
            </a:r>
            <a:r>
              <a:rPr lang="sk-SK" sz="2000" dirty="0"/>
              <a:t> </a:t>
            </a:r>
            <a:r>
              <a:rPr lang="sk-SK" sz="2000" dirty="0" err="1"/>
              <a:t>integral</a:t>
            </a:r>
            <a:r>
              <a:rPr lang="sk-SK" sz="2000" dirty="0"/>
              <a:t> part of Slovak </a:t>
            </a:r>
            <a:r>
              <a:rPr lang="sk-SK" sz="2000" dirty="0" err="1"/>
              <a:t>history</a:t>
            </a:r>
            <a:endParaRPr lang="sk-SK" sz="2000" dirty="0"/>
          </a:p>
          <a:p>
            <a:r>
              <a:rPr lang="sk-SK" sz="2000" dirty="0" err="1"/>
              <a:t>For</a:t>
            </a:r>
            <a:r>
              <a:rPr lang="sk-SK" sz="2000" dirty="0"/>
              <a:t> </a:t>
            </a:r>
            <a:r>
              <a:rPr lang="sk-SK" sz="2000" dirty="0" err="1"/>
              <a:t>example</a:t>
            </a:r>
            <a:r>
              <a:rPr lang="sk-SK" sz="2000" dirty="0"/>
              <a:t>: Ľubovniansky </a:t>
            </a:r>
            <a:r>
              <a:rPr lang="sk-SK" sz="2000" dirty="0" err="1"/>
              <a:t>castle</a:t>
            </a:r>
            <a:endParaRPr lang="sk-SK" sz="2000" dirty="0"/>
          </a:p>
          <a:p>
            <a:pPr marL="0" indent="0">
              <a:buNone/>
            </a:pPr>
            <a:r>
              <a:rPr lang="sk-SK" sz="2000" dirty="0"/>
              <a:t>                             </a:t>
            </a:r>
            <a:r>
              <a:rPr lang="sk-SK" sz="2000" dirty="0" err="1"/>
              <a:t>Bojnícky</a:t>
            </a:r>
            <a:r>
              <a:rPr lang="sk-SK" sz="2000" dirty="0"/>
              <a:t> </a:t>
            </a:r>
            <a:r>
              <a:rPr lang="sk-SK" sz="2000" dirty="0" err="1"/>
              <a:t>castle</a:t>
            </a:r>
            <a:endParaRPr lang="sk-SK" sz="2000" dirty="0"/>
          </a:p>
          <a:p>
            <a:pPr marL="0" indent="0">
              <a:buNone/>
            </a:pPr>
            <a:r>
              <a:rPr lang="sk-SK" sz="2000" dirty="0"/>
              <a:t>                             Spišský </a:t>
            </a:r>
            <a:r>
              <a:rPr lang="sk-SK" sz="2000" dirty="0" err="1"/>
              <a:t>castle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17559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ok 6" descr="Obrázok, na ktorom je budova, kolonáda&#10;&#10;Automaticky generovaný popis">
            <a:extLst>
              <a:ext uri="{FF2B5EF4-FFF2-40B4-BE49-F238E27FC236}">
                <a16:creationId xmlns:a16="http://schemas.microsoft.com/office/drawing/2014/main" id="{5052DCB4-FA0A-4CED-AA99-0DB8EBAC38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8" r="18756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9" name="Obrázok 8" descr="Obrázok, na ktorom je obloha, strom, vonkajšie, stredisko&#10;&#10;Automaticky generovaný popis">
            <a:extLst>
              <a:ext uri="{FF2B5EF4-FFF2-40B4-BE49-F238E27FC236}">
                <a16:creationId xmlns:a16="http://schemas.microsoft.com/office/drawing/2014/main" id="{047294F1-9DF2-80C8-E4A8-56000AB33E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3" r="22766" b="2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Obrázok 4" descr="Obrázok, na ktorom je strom, obloha, vonkajšie, budova&#10;&#10;Automaticky generovaný popis">
            <a:extLst>
              <a:ext uri="{FF2B5EF4-FFF2-40B4-BE49-F238E27FC236}">
                <a16:creationId xmlns:a16="http://schemas.microsoft.com/office/drawing/2014/main" id="{EC9AD11A-7D0B-DB17-F9A0-96965B5CE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3" r="11737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9478501-0E42-0C1C-277B-30DBAB80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5" y="685800"/>
            <a:ext cx="3004271" cy="1325563"/>
          </a:xfrm>
        </p:spPr>
        <p:txBody>
          <a:bodyPr>
            <a:normAutofit/>
          </a:bodyPr>
          <a:lstStyle/>
          <a:p>
            <a:pPr algn="ctr"/>
            <a:r>
              <a:rPr lang="sk-SK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 CITIES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B6606B-C7E6-FC61-2A3C-D2D7D753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sk-SK" sz="2000" dirty="0" err="1"/>
              <a:t>People</a:t>
            </a:r>
            <a:r>
              <a:rPr lang="sk-SK" sz="2000" dirty="0"/>
              <a:t> </a:t>
            </a:r>
            <a:r>
              <a:rPr lang="sk-SK" sz="2000" dirty="0" err="1"/>
              <a:t>visit</a:t>
            </a:r>
            <a:r>
              <a:rPr lang="sk-SK" sz="2000" dirty="0"/>
              <a:t> </a:t>
            </a:r>
            <a:r>
              <a:rPr lang="sk-SK" sz="2000" dirty="0" err="1"/>
              <a:t>spa</a:t>
            </a:r>
            <a:r>
              <a:rPr lang="sk-SK" sz="2000" dirty="0"/>
              <a:t> </a:t>
            </a:r>
            <a:r>
              <a:rPr lang="sk-SK" sz="2000" dirty="0" err="1"/>
              <a:t>cities</a:t>
            </a:r>
            <a:r>
              <a:rPr lang="sk-SK" sz="2000" dirty="0"/>
              <a:t> </a:t>
            </a:r>
            <a:r>
              <a:rPr lang="sk-SK" sz="2000" dirty="0" err="1"/>
              <a:t>for</a:t>
            </a:r>
            <a:r>
              <a:rPr lang="sk-SK" sz="2000" dirty="0"/>
              <a:t> </a:t>
            </a:r>
            <a:r>
              <a:rPr lang="sk-SK" sz="2000" dirty="0" err="1"/>
              <a:t>regenerarion</a:t>
            </a:r>
            <a:r>
              <a:rPr lang="sk-SK" sz="2000" dirty="0"/>
              <a:t> and </a:t>
            </a:r>
            <a:r>
              <a:rPr lang="sk-SK" sz="2000" dirty="0" err="1"/>
              <a:t>realaxtion</a:t>
            </a:r>
            <a:r>
              <a:rPr lang="sk-SK" sz="2000" dirty="0"/>
              <a:t>. </a:t>
            </a:r>
            <a:r>
              <a:rPr lang="sk-SK" sz="2000" dirty="0" err="1"/>
              <a:t>Our</a:t>
            </a:r>
            <a:r>
              <a:rPr lang="sk-SK" sz="2000" dirty="0"/>
              <a:t> </a:t>
            </a:r>
            <a:r>
              <a:rPr lang="sk-SK" sz="2000" dirty="0" err="1"/>
              <a:t>best</a:t>
            </a:r>
            <a:r>
              <a:rPr lang="sk-SK" sz="2000" dirty="0"/>
              <a:t> spas are:</a:t>
            </a:r>
          </a:p>
          <a:p>
            <a:r>
              <a:rPr lang="sk-SK" sz="2000" dirty="0"/>
              <a:t>Piešťany</a:t>
            </a:r>
          </a:p>
          <a:p>
            <a:r>
              <a:rPr lang="sk-SK" sz="2000" dirty="0"/>
              <a:t>Bardejovské Kúpele </a:t>
            </a:r>
          </a:p>
          <a:p>
            <a:r>
              <a:rPr lang="sk-SK" sz="2000" dirty="0"/>
              <a:t>Trenčianske Teplice</a:t>
            </a:r>
          </a:p>
          <a:p>
            <a:r>
              <a:rPr lang="sk-SK" sz="2000" dirty="0"/>
              <a:t>Rajecké Teplice</a:t>
            </a:r>
          </a:p>
          <a:p>
            <a:r>
              <a:rPr lang="sk-SK" sz="2000" dirty="0"/>
              <a:t>Turčianske Teplice</a:t>
            </a:r>
          </a:p>
          <a:p>
            <a:r>
              <a:rPr lang="sk-SK" sz="2000" dirty="0"/>
              <a:t>Kúpele Dudince</a:t>
            </a:r>
          </a:p>
          <a:p>
            <a:endParaRPr lang="sk-SK" sz="1700" dirty="0"/>
          </a:p>
          <a:p>
            <a:pPr marL="0" indent="0">
              <a:buNone/>
            </a:pP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217524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B7FE05F-6F5E-2E97-9811-4DF26E8C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endParaRPr lang="sk-SK" sz="4000">
              <a:solidFill>
                <a:srgbClr val="FFFFFF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8BDC061-2222-3D14-D5F9-EB9819CCD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k-SK" sz="3600" b="1" dirty="0" err="1"/>
              <a:t>Thank</a:t>
            </a:r>
            <a:r>
              <a:rPr lang="sk-SK" sz="3600" b="1" dirty="0"/>
              <a:t> </a:t>
            </a:r>
            <a:r>
              <a:rPr lang="sk-SK" sz="3600" b="1" dirty="0" err="1"/>
              <a:t>you</a:t>
            </a:r>
            <a:r>
              <a:rPr lang="sk-SK" sz="3600" b="1" dirty="0"/>
              <a:t> </a:t>
            </a:r>
            <a:r>
              <a:rPr lang="sk-SK" sz="3600" b="1" dirty="0" err="1"/>
              <a:t>for</a:t>
            </a:r>
            <a:r>
              <a:rPr lang="sk-SK" sz="3600" b="1" dirty="0"/>
              <a:t> </a:t>
            </a:r>
            <a:r>
              <a:rPr lang="sk-SK" sz="3600" b="1" dirty="0" err="1"/>
              <a:t>paying</a:t>
            </a:r>
            <a:r>
              <a:rPr lang="sk-SK" sz="3600" b="1" dirty="0"/>
              <a:t> </a:t>
            </a:r>
            <a:r>
              <a:rPr lang="sk-SK" sz="3600" b="1" dirty="0" err="1"/>
              <a:t>attention</a:t>
            </a:r>
            <a:endParaRPr lang="sk-SK" sz="3600" b="1" dirty="0"/>
          </a:p>
        </p:txBody>
      </p:sp>
    </p:spTree>
    <p:extLst>
      <p:ext uri="{BB962C8B-B14F-4D97-AF65-F5344CB8AC3E}">
        <p14:creationId xmlns:p14="http://schemas.microsoft.com/office/powerpoint/2010/main" val="99873081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198</Words>
  <Application>Microsoft Office PowerPoint</Application>
  <PresentationFormat>Širokouhlá</PresentationFormat>
  <Paragraphs>37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Office</vt:lpstr>
      <vt:lpstr>Erasmus +  Culture supports education</vt:lpstr>
      <vt:lpstr>SLOVAKIA</vt:lpstr>
      <vt:lpstr>BRATISLAVA</vt:lpstr>
      <vt:lpstr>TATRAS</vt:lpstr>
      <vt:lpstr>ZEMPLÍNSKA ŠÍRAVA</vt:lpstr>
      <vt:lpstr>CASTLES</vt:lpstr>
      <vt:lpstr>SPA CITIES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+ Be my guide</dc:title>
  <dc:creator>Kristína Lukáčová</dc:creator>
  <cp:lastModifiedBy>Uzivatel</cp:lastModifiedBy>
  <cp:revision>2</cp:revision>
  <dcterms:created xsi:type="dcterms:W3CDTF">2023-03-10T12:01:04Z</dcterms:created>
  <dcterms:modified xsi:type="dcterms:W3CDTF">2023-03-25T15:32:07Z</dcterms:modified>
</cp:coreProperties>
</file>