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4EBFC9-2075-4575-A84B-BB0E9BAE0D2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FB4AEE5-6FD4-4C93-91A0-23F342DE7B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1C40E59B-2C0D-4DAE-A1DD-1A553B01EA8F}"/>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5" name="Segnaposto piè di pagina 4">
            <a:extLst>
              <a:ext uri="{FF2B5EF4-FFF2-40B4-BE49-F238E27FC236}">
                <a16:creationId xmlns:a16="http://schemas.microsoft.com/office/drawing/2014/main" id="{5857FEDB-0210-4057-BBA3-80C374A75E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3A9371F-EBEF-4D14-9D55-B65FC8B5FDC4}"/>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117658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FEDAB0-7435-4F99-8111-1BE299F5890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D2CD261-CE25-4C3A-9C2A-9CB2A7AF96B2}"/>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FDC5F0A-F887-4103-8EB0-932E5C5A5574}"/>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5" name="Segnaposto piè di pagina 4">
            <a:extLst>
              <a:ext uri="{FF2B5EF4-FFF2-40B4-BE49-F238E27FC236}">
                <a16:creationId xmlns:a16="http://schemas.microsoft.com/office/drawing/2014/main" id="{9288823D-FEB0-4651-A636-A20A6967324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80760A5-5795-476C-87EF-250F2AB124DC}"/>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3962211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BEA0B4-9E4A-4F08-9E7F-F710EDE3DCF3}"/>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048B08D-20BF-4D26-B5E4-8B441F25E0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84964DEC-7A4D-4A7A-B59F-26AFFB73B848}"/>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5" name="Segnaposto piè di pagina 4">
            <a:extLst>
              <a:ext uri="{FF2B5EF4-FFF2-40B4-BE49-F238E27FC236}">
                <a16:creationId xmlns:a16="http://schemas.microsoft.com/office/drawing/2014/main" id="{28CECC0E-BB88-49C6-A6BD-3E1D791CE7D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ED95B7B-7F20-4BCF-A338-D81DA98AC714}"/>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3860694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EFEA33-F6A9-4C90-9ACC-3EB2331DF3D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7AF950B-C41F-48EE-9835-B3EDB591387D}"/>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6E59609-63C5-4AE1-B1AB-F0F69A59274E}"/>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EC8F7D8-2EA1-41A2-8D92-E8EDAE30D69D}"/>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6" name="Segnaposto piè di pagina 5">
            <a:extLst>
              <a:ext uri="{FF2B5EF4-FFF2-40B4-BE49-F238E27FC236}">
                <a16:creationId xmlns:a16="http://schemas.microsoft.com/office/drawing/2014/main" id="{1A61CAA6-FEF3-4917-AC07-588597B3DDD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7314BC8-BE4E-4DC5-83C3-7AFA5E82CB2F}"/>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172382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57A61D-4543-4D63-A020-39A473C490A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5BB0127-E615-4F2E-9DA9-778BDB5AE7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D8E272FD-1A03-42E5-8452-7B14006CC96D}"/>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53367C4-6A4A-46B8-822C-2EC9571D19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371027FB-4AE6-4237-879A-28410E913D35}"/>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310671A4-C2E6-49F2-B2EC-CC7AA524D5B0}"/>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8" name="Segnaposto piè di pagina 7">
            <a:extLst>
              <a:ext uri="{FF2B5EF4-FFF2-40B4-BE49-F238E27FC236}">
                <a16:creationId xmlns:a16="http://schemas.microsoft.com/office/drawing/2014/main" id="{7B5E3AF2-094D-4CC4-9946-7970B38DBDA7}"/>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462722F-39C5-4485-8183-2D336235234E}"/>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88813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49166B-EAB5-4BA7-893E-2619D26EB662}"/>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48F9F0E5-ADC7-435B-8E79-C511C4FC8078}"/>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4" name="Segnaposto piè di pagina 3">
            <a:extLst>
              <a:ext uri="{FF2B5EF4-FFF2-40B4-BE49-F238E27FC236}">
                <a16:creationId xmlns:a16="http://schemas.microsoft.com/office/drawing/2014/main" id="{0A2C21DD-2886-48AF-AC4D-3B0703217386}"/>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FECB2042-54D9-493D-BCDE-88FE64D5CE83}"/>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828536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43CA32B-0595-4F82-A76D-8E347C6A598F}"/>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3" name="Segnaposto piè di pagina 2">
            <a:extLst>
              <a:ext uri="{FF2B5EF4-FFF2-40B4-BE49-F238E27FC236}">
                <a16:creationId xmlns:a16="http://schemas.microsoft.com/office/drawing/2014/main" id="{2AF561E8-ACA5-4473-B7E0-2A10126381C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5E3D5E4-5E12-4D82-ABE0-E784FDB72CF8}"/>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2244989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AE8C09-4BFE-49E7-B69A-63F5A68BB25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9A8D5D4-E27F-45DD-A3E7-341FABC830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F9D9258F-8CE7-433F-983C-DCBE0DAC2E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0DC889C9-1952-4C1E-9F0D-DD6E88B321C3}"/>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6" name="Segnaposto piè di pagina 5">
            <a:extLst>
              <a:ext uri="{FF2B5EF4-FFF2-40B4-BE49-F238E27FC236}">
                <a16:creationId xmlns:a16="http://schemas.microsoft.com/office/drawing/2014/main" id="{F89EC3AD-EB99-42CC-B0FB-D456A22637F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6DD87E8-BB33-4072-B6AA-257DEAB6DA4C}"/>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2871944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07C5B7-5A6B-49D3-8AD3-3E0B703E4CF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CE66AE85-18FF-4CA5-8E81-6AC7DB2AFB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9FB650A-3309-4BA6-89F5-654863CBD3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3D64E8B6-EB85-4A56-9AF9-9A44431E9568}"/>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6" name="Segnaposto piè di pagina 5">
            <a:extLst>
              <a:ext uri="{FF2B5EF4-FFF2-40B4-BE49-F238E27FC236}">
                <a16:creationId xmlns:a16="http://schemas.microsoft.com/office/drawing/2014/main" id="{8628417A-86EF-4DF8-B103-D2072E84639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55AFFE5-6E54-4FF5-9A54-0E581B302CBC}"/>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2263296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1CD329-6683-4723-9E98-C664CF7D8A4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10C8A55-53CB-4005-8AEC-7CCA80074B86}"/>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B3CBA4A-CF9B-4369-9BC1-2F105EDB5741}"/>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5" name="Segnaposto piè di pagina 4">
            <a:extLst>
              <a:ext uri="{FF2B5EF4-FFF2-40B4-BE49-F238E27FC236}">
                <a16:creationId xmlns:a16="http://schemas.microsoft.com/office/drawing/2014/main" id="{BB316FB4-7483-4420-A78C-EE1F80AF383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8BEBCDC-C365-4947-AE21-C07177C2E21E}"/>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1201087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14B1A33-58C8-4F25-928B-4CE7B10AB97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25EAD7D-E0FE-4176-B267-60F0AD42CD3C}"/>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93FF56E-187C-4293-A2FF-74E5B66994B5}"/>
              </a:ext>
            </a:extLst>
          </p:cNvPr>
          <p:cNvSpPr>
            <a:spLocks noGrp="1"/>
          </p:cNvSpPr>
          <p:nvPr>
            <p:ph type="dt" sz="half" idx="10"/>
          </p:nvPr>
        </p:nvSpPr>
        <p:spPr/>
        <p:txBody>
          <a:bodyPr/>
          <a:lstStyle/>
          <a:p>
            <a:fld id="{D698D30A-0529-40E2-A62C-589F988D1958}" type="datetimeFigureOut">
              <a:rPr lang="it-IT" smtClean="0"/>
              <a:t>04/12/2022</a:t>
            </a:fld>
            <a:endParaRPr lang="it-IT"/>
          </a:p>
        </p:txBody>
      </p:sp>
      <p:sp>
        <p:nvSpPr>
          <p:cNvPr id="5" name="Segnaposto piè di pagina 4">
            <a:extLst>
              <a:ext uri="{FF2B5EF4-FFF2-40B4-BE49-F238E27FC236}">
                <a16:creationId xmlns:a16="http://schemas.microsoft.com/office/drawing/2014/main" id="{8EB16E9C-15D4-4101-9D91-6BA2E442846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C0B29F1-F306-4410-B71B-A0C2E0D98972}"/>
              </a:ext>
            </a:extLst>
          </p:cNvPr>
          <p:cNvSpPr>
            <a:spLocks noGrp="1"/>
          </p:cNvSpPr>
          <p:nvPr>
            <p:ph type="sldNum" sz="quarter" idx="12"/>
          </p:nvPr>
        </p:nvSpPr>
        <p:spPr/>
        <p:txBody>
          <a:bodyPr/>
          <a:lstStyle/>
          <a:p>
            <a:fld id="{6CB96D18-5E65-4B05-B777-C8482B2606E5}" type="slidenum">
              <a:rPr lang="it-IT" smtClean="0"/>
              <a:t>‹N›</a:t>
            </a:fld>
            <a:endParaRPr lang="it-IT"/>
          </a:p>
        </p:txBody>
      </p:sp>
    </p:spTree>
    <p:extLst>
      <p:ext uri="{BB962C8B-B14F-4D97-AF65-F5344CB8AC3E}">
        <p14:creationId xmlns:p14="http://schemas.microsoft.com/office/powerpoint/2010/main" val="1231147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DAA466D-C872-452B-86E1-D8DF301540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78861B4-3B51-4D22-8FD5-112B5F8A11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4512D0C-EF1C-4AD0-A5C9-2852C5CF23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98D30A-0529-40E2-A62C-589F988D1958}" type="datetimeFigureOut">
              <a:rPr lang="it-IT" smtClean="0"/>
              <a:t>04/12/2022</a:t>
            </a:fld>
            <a:endParaRPr lang="it-IT"/>
          </a:p>
        </p:txBody>
      </p:sp>
      <p:sp>
        <p:nvSpPr>
          <p:cNvPr id="5" name="Segnaposto piè di pagina 4">
            <a:extLst>
              <a:ext uri="{FF2B5EF4-FFF2-40B4-BE49-F238E27FC236}">
                <a16:creationId xmlns:a16="http://schemas.microsoft.com/office/drawing/2014/main" id="{4424D73C-1643-4715-AFD4-203053D58D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8FC075ED-DD78-4D7D-AF5F-1F2332A942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96D18-5E65-4B05-B777-C8482B2606E5}" type="slidenum">
              <a:rPr lang="it-IT" smtClean="0"/>
              <a:t>‹N›</a:t>
            </a:fld>
            <a:endParaRPr lang="it-IT"/>
          </a:p>
        </p:txBody>
      </p:sp>
    </p:spTree>
    <p:extLst>
      <p:ext uri="{BB962C8B-B14F-4D97-AF65-F5344CB8AC3E}">
        <p14:creationId xmlns:p14="http://schemas.microsoft.com/office/powerpoint/2010/main" val="313675021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E6D2AB-BCFA-47CB-A0DD-A6C619A2E5F4}"/>
              </a:ext>
            </a:extLst>
          </p:cNvPr>
          <p:cNvSpPr>
            <a:spLocks noGrp="1"/>
          </p:cNvSpPr>
          <p:nvPr>
            <p:ph type="ctrTitle"/>
          </p:nvPr>
        </p:nvSpPr>
        <p:spPr>
          <a:xfrm flipH="1">
            <a:off x="13041630" y="1665513"/>
            <a:ext cx="45719" cy="1428751"/>
          </a:xfrm>
        </p:spPr>
        <p:txBody>
          <a:bodyPr/>
          <a:lstStyle/>
          <a:p>
            <a:r>
              <a:rPr lang="it-IT" dirty="0"/>
              <a:t>.</a:t>
            </a:r>
          </a:p>
        </p:txBody>
      </p:sp>
      <p:sp>
        <p:nvSpPr>
          <p:cNvPr id="3" name="Sottotitolo 2">
            <a:extLst>
              <a:ext uri="{FF2B5EF4-FFF2-40B4-BE49-F238E27FC236}">
                <a16:creationId xmlns:a16="http://schemas.microsoft.com/office/drawing/2014/main" id="{2837E29D-A8E5-4D9F-AE12-DC6749A084B0}"/>
              </a:ext>
            </a:extLst>
          </p:cNvPr>
          <p:cNvSpPr>
            <a:spLocks noGrp="1"/>
          </p:cNvSpPr>
          <p:nvPr>
            <p:ph type="subTitle" idx="1"/>
          </p:nvPr>
        </p:nvSpPr>
        <p:spPr>
          <a:xfrm>
            <a:off x="1314451" y="432708"/>
            <a:ext cx="6923314" cy="2049236"/>
          </a:xfrm>
        </p:spPr>
        <p:txBody>
          <a:bodyPr>
            <a:normAutofit/>
          </a:bodyPr>
          <a:lstStyle/>
          <a:p>
            <a:r>
              <a:rPr lang="it-IT" dirty="0"/>
              <a:t>THE GAME OF THE PAST</a:t>
            </a:r>
          </a:p>
          <a:p>
            <a:r>
              <a:rPr lang="it-IT" dirty="0"/>
              <a:t>A conversation </a:t>
            </a:r>
            <a:r>
              <a:rPr lang="it-IT" dirty="0" err="1"/>
              <a:t>between</a:t>
            </a:r>
            <a:r>
              <a:rPr lang="it-IT" dirty="0"/>
              <a:t> Francesco, Noemi and </a:t>
            </a:r>
            <a:r>
              <a:rPr lang="it-IT" dirty="0" err="1"/>
              <a:t>their</a:t>
            </a:r>
            <a:r>
              <a:rPr lang="it-IT" dirty="0"/>
              <a:t> </a:t>
            </a:r>
            <a:r>
              <a:rPr lang="it-IT" dirty="0" err="1"/>
              <a:t>grandmother</a:t>
            </a:r>
            <a:r>
              <a:rPr lang="it-IT" dirty="0"/>
              <a:t> Marina </a:t>
            </a:r>
          </a:p>
        </p:txBody>
      </p:sp>
      <p:pic>
        <p:nvPicPr>
          <p:cNvPr id="5" name="Immagine 4">
            <a:extLst>
              <a:ext uri="{FF2B5EF4-FFF2-40B4-BE49-F238E27FC236}">
                <a16:creationId xmlns:a16="http://schemas.microsoft.com/office/drawing/2014/main" id="{41DD0E65-815C-4404-8B7D-0486C306A3FD}"/>
              </a:ext>
            </a:extLst>
          </p:cNvPr>
          <p:cNvPicPr>
            <a:picLocks noChangeAspect="1"/>
          </p:cNvPicPr>
          <p:nvPr/>
        </p:nvPicPr>
        <p:blipFill>
          <a:blip r:embed="rId4"/>
          <a:stretch>
            <a:fillRect/>
          </a:stretch>
        </p:blipFill>
        <p:spPr>
          <a:xfrm>
            <a:off x="6934200" y="1600200"/>
            <a:ext cx="5257800" cy="5257800"/>
          </a:xfrm>
          <a:prstGeom prst="rect">
            <a:avLst/>
          </a:prstGeom>
        </p:spPr>
      </p:pic>
      <p:pic>
        <p:nvPicPr>
          <p:cNvPr id="7" name="Immagine 6">
            <a:extLst>
              <a:ext uri="{FF2B5EF4-FFF2-40B4-BE49-F238E27FC236}">
                <a16:creationId xmlns:a16="http://schemas.microsoft.com/office/drawing/2014/main" id="{8BBA3972-DCC7-4327-BEE7-4D50D0D6697A}"/>
              </a:ext>
            </a:extLst>
          </p:cNvPr>
          <p:cNvPicPr>
            <a:picLocks noChangeAspect="1"/>
          </p:cNvPicPr>
          <p:nvPr/>
        </p:nvPicPr>
        <p:blipFill>
          <a:blip r:embed="rId5"/>
          <a:stretch>
            <a:fillRect/>
          </a:stretch>
        </p:blipFill>
        <p:spPr>
          <a:xfrm>
            <a:off x="858610" y="2925546"/>
            <a:ext cx="4064454" cy="3734434"/>
          </a:xfrm>
          <a:prstGeom prst="rect">
            <a:avLst/>
          </a:prstGeom>
        </p:spPr>
      </p:pic>
      <p:pic>
        <p:nvPicPr>
          <p:cNvPr id="4" name="La vita è bella - Colonna sonora (original soundtrack) - brano La vita è bella">
            <a:hlinkClick r:id="" action="ppaction://media"/>
            <a:extLst>
              <a:ext uri="{FF2B5EF4-FFF2-40B4-BE49-F238E27FC236}">
                <a16:creationId xmlns:a16="http://schemas.microsoft.com/office/drawing/2014/main" id="{C51BFF35-9846-4E26-A030-94F4A362BCAD}"/>
              </a:ext>
            </a:extLst>
          </p:cNvPr>
          <p:cNvPicPr>
            <a:picLocks noChangeAspect="1"/>
          </p:cNvPicPr>
          <p:nvPr>
            <a:audioFile r:link="rId1"/>
            <p:extLst>
              <p:ext uri="{DAA4B4D4-6D71-4841-9C94-3DE7FCFB9230}">
                <p14:media xmlns:p14="http://schemas.microsoft.com/office/powerpoint/2010/main" r:embed="rId2">
                  <p14:trim st="7847"/>
                </p14:media>
              </p:ext>
            </p:extLst>
          </p:nvPr>
        </p:nvPicPr>
        <p:blipFill>
          <a:blip r:embed="rId6"/>
          <a:stretch>
            <a:fillRect/>
          </a:stretch>
        </p:blipFill>
        <p:spPr>
          <a:xfrm>
            <a:off x="249010" y="198020"/>
            <a:ext cx="609600" cy="609600"/>
          </a:xfrm>
          <a:prstGeom prst="rect">
            <a:avLst/>
          </a:prstGeom>
        </p:spPr>
      </p:pic>
    </p:spTree>
    <p:extLst>
      <p:ext uri="{BB962C8B-B14F-4D97-AF65-F5344CB8AC3E}">
        <p14:creationId xmlns:p14="http://schemas.microsoft.com/office/powerpoint/2010/main" val="82103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7AEDE4-A2B5-4E27-A051-B2E5935C9EDC}"/>
              </a:ext>
            </a:extLst>
          </p:cNvPr>
          <p:cNvSpPr>
            <a:spLocks noGrp="1"/>
          </p:cNvSpPr>
          <p:nvPr>
            <p:ph type="title"/>
          </p:nvPr>
        </p:nvSpPr>
        <p:spPr>
          <a:xfrm>
            <a:off x="7884695" y="1130969"/>
            <a:ext cx="3224462" cy="45719"/>
          </a:xfrm>
        </p:spPr>
        <p:txBody>
          <a:bodyPr>
            <a:normAutofit fontScale="90000"/>
          </a:bodyPr>
          <a:lstStyle/>
          <a:p>
            <a:r>
              <a:rPr lang="it-IT" dirty="0"/>
              <a:t>Francesco and Noemi are </a:t>
            </a:r>
            <a:r>
              <a:rPr lang="it-IT" dirty="0" err="1"/>
              <a:t>all</a:t>
            </a:r>
            <a:r>
              <a:rPr lang="it-IT" dirty="0"/>
              <a:t> day with </a:t>
            </a:r>
            <a:r>
              <a:rPr lang="it-IT" dirty="0" err="1"/>
              <a:t>your</a:t>
            </a:r>
            <a:br>
              <a:rPr lang="it-IT" dirty="0"/>
            </a:br>
            <a:r>
              <a:rPr lang="it-IT" dirty="0"/>
              <a:t>mobile phone</a:t>
            </a:r>
          </a:p>
        </p:txBody>
      </p:sp>
      <p:pic>
        <p:nvPicPr>
          <p:cNvPr id="4" name="Segnaposto contenuto 3">
            <a:extLst>
              <a:ext uri="{FF2B5EF4-FFF2-40B4-BE49-F238E27FC236}">
                <a16:creationId xmlns:a16="http://schemas.microsoft.com/office/drawing/2014/main" id="{40645952-04C5-43C4-993E-A44705A3B354}"/>
              </a:ext>
            </a:extLst>
          </p:cNvPr>
          <p:cNvPicPr>
            <a:picLocks noGrp="1" noChangeAspect="1"/>
          </p:cNvPicPr>
          <p:nvPr>
            <p:ph idx="1"/>
          </p:nvPr>
        </p:nvPicPr>
        <p:blipFill>
          <a:blip r:embed="rId2"/>
          <a:stretch>
            <a:fillRect/>
          </a:stretch>
        </p:blipFill>
        <p:spPr>
          <a:xfrm>
            <a:off x="7267073" y="2306443"/>
            <a:ext cx="4124785" cy="4124785"/>
          </a:xfrm>
          <a:prstGeom prst="rect">
            <a:avLst/>
          </a:prstGeom>
        </p:spPr>
      </p:pic>
      <p:pic>
        <p:nvPicPr>
          <p:cNvPr id="7" name="Immagine 6">
            <a:extLst>
              <a:ext uri="{FF2B5EF4-FFF2-40B4-BE49-F238E27FC236}">
                <a16:creationId xmlns:a16="http://schemas.microsoft.com/office/drawing/2014/main" id="{126AA7EE-8C89-4681-B45A-D021E92DA8A4}"/>
              </a:ext>
            </a:extLst>
          </p:cNvPr>
          <p:cNvPicPr>
            <a:picLocks noChangeAspect="1"/>
          </p:cNvPicPr>
          <p:nvPr/>
        </p:nvPicPr>
        <p:blipFill>
          <a:blip r:embed="rId3"/>
          <a:stretch>
            <a:fillRect/>
          </a:stretch>
        </p:blipFill>
        <p:spPr>
          <a:xfrm>
            <a:off x="1179595" y="3429000"/>
            <a:ext cx="3063542" cy="2814793"/>
          </a:xfrm>
          <a:prstGeom prst="rect">
            <a:avLst/>
          </a:prstGeom>
        </p:spPr>
      </p:pic>
      <p:sp>
        <p:nvSpPr>
          <p:cNvPr id="8" name="Rettangolo 7">
            <a:extLst>
              <a:ext uri="{FF2B5EF4-FFF2-40B4-BE49-F238E27FC236}">
                <a16:creationId xmlns:a16="http://schemas.microsoft.com/office/drawing/2014/main" id="{429168BD-3D15-4FF0-B56B-43A23C54C01D}"/>
              </a:ext>
            </a:extLst>
          </p:cNvPr>
          <p:cNvSpPr/>
          <p:nvPr/>
        </p:nvSpPr>
        <p:spPr>
          <a:xfrm>
            <a:off x="1259305" y="1291389"/>
            <a:ext cx="2983832" cy="1200329"/>
          </a:xfrm>
          <a:prstGeom prst="rect">
            <a:avLst/>
          </a:prstGeom>
        </p:spPr>
        <p:txBody>
          <a:bodyPr wrap="square">
            <a:spAutoFit/>
          </a:bodyPr>
          <a:lstStyle/>
          <a:p>
            <a:r>
              <a:rPr lang="it-IT" sz="3600" dirty="0" err="1"/>
              <a:t>We</a:t>
            </a:r>
            <a:r>
              <a:rPr lang="it-IT" sz="3600" dirty="0"/>
              <a:t> are </a:t>
            </a:r>
            <a:r>
              <a:rPr lang="it-IT" sz="3600" dirty="0" err="1"/>
              <a:t>playng</a:t>
            </a:r>
            <a:r>
              <a:rPr lang="it-IT" sz="3600" dirty="0"/>
              <a:t> </a:t>
            </a:r>
            <a:r>
              <a:rPr lang="it-IT" sz="3600" dirty="0" err="1"/>
              <a:t>grandma</a:t>
            </a:r>
            <a:endParaRPr lang="it-IT" sz="3600" dirty="0"/>
          </a:p>
        </p:txBody>
      </p:sp>
    </p:spTree>
    <p:extLst>
      <p:ext uri="{BB962C8B-B14F-4D97-AF65-F5344CB8AC3E}">
        <p14:creationId xmlns:p14="http://schemas.microsoft.com/office/powerpoint/2010/main" val="196410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94A776-92A1-46C6-9C15-DCDD05768B32}"/>
              </a:ext>
            </a:extLst>
          </p:cNvPr>
          <p:cNvSpPr>
            <a:spLocks noGrp="1"/>
          </p:cNvSpPr>
          <p:nvPr>
            <p:ph type="title"/>
          </p:nvPr>
        </p:nvSpPr>
        <p:spPr>
          <a:xfrm>
            <a:off x="6633410" y="882316"/>
            <a:ext cx="4720389" cy="2546684"/>
          </a:xfrm>
        </p:spPr>
        <p:txBody>
          <a:bodyPr>
            <a:normAutofit/>
          </a:bodyPr>
          <a:lstStyle/>
          <a:p>
            <a:r>
              <a:rPr lang="it-IT" dirty="0"/>
              <a:t>Do </a:t>
            </a:r>
            <a:r>
              <a:rPr lang="it-IT" dirty="0" err="1"/>
              <a:t>you</a:t>
            </a:r>
            <a:r>
              <a:rPr lang="it-IT" dirty="0"/>
              <a:t> know </a:t>
            </a:r>
            <a:r>
              <a:rPr lang="it-IT" dirty="0" err="1"/>
              <a:t>any</a:t>
            </a:r>
            <a:r>
              <a:rPr lang="it-IT" dirty="0"/>
              <a:t> other games?</a:t>
            </a:r>
          </a:p>
        </p:txBody>
      </p:sp>
      <p:pic>
        <p:nvPicPr>
          <p:cNvPr id="4" name="Segnaposto contenuto 3">
            <a:extLst>
              <a:ext uri="{FF2B5EF4-FFF2-40B4-BE49-F238E27FC236}">
                <a16:creationId xmlns:a16="http://schemas.microsoft.com/office/drawing/2014/main" id="{F3B3A210-6D16-4937-973D-B430263F1526}"/>
              </a:ext>
            </a:extLst>
          </p:cNvPr>
          <p:cNvPicPr>
            <a:picLocks noGrp="1" noChangeAspect="1"/>
          </p:cNvPicPr>
          <p:nvPr>
            <p:ph idx="1"/>
          </p:nvPr>
        </p:nvPicPr>
        <p:blipFill>
          <a:blip r:embed="rId2"/>
          <a:stretch>
            <a:fillRect/>
          </a:stretch>
        </p:blipFill>
        <p:spPr>
          <a:xfrm>
            <a:off x="7176838" y="3207227"/>
            <a:ext cx="3633531" cy="3639627"/>
          </a:xfrm>
          <a:prstGeom prst="rect">
            <a:avLst/>
          </a:prstGeom>
        </p:spPr>
      </p:pic>
      <p:sp>
        <p:nvSpPr>
          <p:cNvPr id="5" name="Rettangolo 4">
            <a:extLst>
              <a:ext uri="{FF2B5EF4-FFF2-40B4-BE49-F238E27FC236}">
                <a16:creationId xmlns:a16="http://schemas.microsoft.com/office/drawing/2014/main" id="{A8EA7AD4-3ABE-402C-8E4C-ACB46CDE32B6}"/>
              </a:ext>
            </a:extLst>
          </p:cNvPr>
          <p:cNvSpPr/>
          <p:nvPr/>
        </p:nvSpPr>
        <p:spPr>
          <a:xfrm>
            <a:off x="812134" y="344905"/>
            <a:ext cx="4289256" cy="2862322"/>
          </a:xfrm>
          <a:prstGeom prst="rect">
            <a:avLst/>
          </a:prstGeom>
        </p:spPr>
        <p:txBody>
          <a:bodyPr wrap="square">
            <a:spAutoFit/>
          </a:bodyPr>
          <a:lstStyle/>
          <a:p>
            <a:r>
              <a:rPr lang="en-US" sz="3600" dirty="0"/>
              <a:t>No grandma. Grandma, when you were a child, how did you play? Certainly, no with mobile phone</a:t>
            </a:r>
            <a:endParaRPr lang="it-IT" sz="3600" dirty="0"/>
          </a:p>
        </p:txBody>
      </p:sp>
      <p:pic>
        <p:nvPicPr>
          <p:cNvPr id="6" name="Immagine 5">
            <a:extLst>
              <a:ext uri="{FF2B5EF4-FFF2-40B4-BE49-F238E27FC236}">
                <a16:creationId xmlns:a16="http://schemas.microsoft.com/office/drawing/2014/main" id="{D936EF60-C13E-436B-9AAD-D0273671F4FE}"/>
              </a:ext>
            </a:extLst>
          </p:cNvPr>
          <p:cNvPicPr>
            <a:picLocks noChangeAspect="1"/>
          </p:cNvPicPr>
          <p:nvPr/>
        </p:nvPicPr>
        <p:blipFill>
          <a:blip r:embed="rId3"/>
          <a:stretch>
            <a:fillRect/>
          </a:stretch>
        </p:blipFill>
        <p:spPr>
          <a:xfrm>
            <a:off x="713447" y="3339202"/>
            <a:ext cx="3060457" cy="2810500"/>
          </a:xfrm>
          <a:prstGeom prst="rect">
            <a:avLst/>
          </a:prstGeom>
        </p:spPr>
      </p:pic>
    </p:spTree>
    <p:extLst>
      <p:ext uri="{BB962C8B-B14F-4D97-AF65-F5344CB8AC3E}">
        <p14:creationId xmlns:p14="http://schemas.microsoft.com/office/powerpoint/2010/main" val="187875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04CC2A-AFE5-4B52-B321-F61C0D75AB1C}"/>
              </a:ext>
            </a:extLst>
          </p:cNvPr>
          <p:cNvSpPr>
            <a:spLocks noGrp="1"/>
          </p:cNvSpPr>
          <p:nvPr>
            <p:ph type="title"/>
          </p:nvPr>
        </p:nvSpPr>
        <p:spPr>
          <a:xfrm>
            <a:off x="6922168" y="1240927"/>
            <a:ext cx="4888832" cy="1325563"/>
          </a:xfrm>
        </p:spPr>
        <p:txBody>
          <a:bodyPr>
            <a:normAutofit fontScale="90000"/>
          </a:bodyPr>
          <a:lstStyle/>
          <a:p>
            <a:r>
              <a:rPr lang="it-IT" dirty="0"/>
              <a:t>I </a:t>
            </a:r>
            <a:r>
              <a:rPr lang="it-IT" dirty="0" err="1"/>
              <a:t>played</a:t>
            </a:r>
            <a:r>
              <a:rPr lang="it-IT" dirty="0"/>
              <a:t> </a:t>
            </a:r>
            <a:r>
              <a:rPr lang="it-IT" dirty="0" err="1"/>
              <a:t>simple</a:t>
            </a:r>
            <a:r>
              <a:rPr lang="it-IT" dirty="0"/>
              <a:t> games and i </a:t>
            </a:r>
            <a:r>
              <a:rPr lang="it-IT" dirty="0" err="1"/>
              <a:t>was</a:t>
            </a:r>
            <a:r>
              <a:rPr lang="it-IT" dirty="0"/>
              <a:t> happy</a:t>
            </a:r>
          </a:p>
        </p:txBody>
      </p:sp>
      <p:pic>
        <p:nvPicPr>
          <p:cNvPr id="4" name="Segnaposto contenuto 3">
            <a:extLst>
              <a:ext uri="{FF2B5EF4-FFF2-40B4-BE49-F238E27FC236}">
                <a16:creationId xmlns:a16="http://schemas.microsoft.com/office/drawing/2014/main" id="{F250EA6A-043A-4AF3-BB99-F6AF19A839BB}"/>
              </a:ext>
            </a:extLst>
          </p:cNvPr>
          <p:cNvPicPr>
            <a:picLocks noGrp="1" noChangeAspect="1"/>
          </p:cNvPicPr>
          <p:nvPr>
            <p:ph idx="1"/>
          </p:nvPr>
        </p:nvPicPr>
        <p:blipFill>
          <a:blip r:embed="rId2"/>
          <a:stretch>
            <a:fillRect/>
          </a:stretch>
        </p:blipFill>
        <p:spPr>
          <a:xfrm>
            <a:off x="7142749" y="2662475"/>
            <a:ext cx="3633531" cy="3639627"/>
          </a:xfrm>
          <a:prstGeom prst="rect">
            <a:avLst/>
          </a:prstGeom>
        </p:spPr>
      </p:pic>
      <p:pic>
        <p:nvPicPr>
          <p:cNvPr id="5" name="Immagine 4">
            <a:extLst>
              <a:ext uri="{FF2B5EF4-FFF2-40B4-BE49-F238E27FC236}">
                <a16:creationId xmlns:a16="http://schemas.microsoft.com/office/drawing/2014/main" id="{0AB2B70B-FCF5-41EA-A053-274F0989A1B7}"/>
              </a:ext>
            </a:extLst>
          </p:cNvPr>
          <p:cNvPicPr>
            <a:picLocks noChangeAspect="1"/>
          </p:cNvPicPr>
          <p:nvPr/>
        </p:nvPicPr>
        <p:blipFill>
          <a:blip r:embed="rId3"/>
          <a:stretch>
            <a:fillRect/>
          </a:stretch>
        </p:blipFill>
        <p:spPr>
          <a:xfrm>
            <a:off x="3186151" y="3491602"/>
            <a:ext cx="3060457" cy="2810500"/>
          </a:xfrm>
          <a:prstGeom prst="rect">
            <a:avLst/>
          </a:prstGeom>
        </p:spPr>
      </p:pic>
      <p:sp>
        <p:nvSpPr>
          <p:cNvPr id="6" name="Rettangolo 5">
            <a:extLst>
              <a:ext uri="{FF2B5EF4-FFF2-40B4-BE49-F238E27FC236}">
                <a16:creationId xmlns:a16="http://schemas.microsoft.com/office/drawing/2014/main" id="{D90E9693-39B7-425B-8042-12B2C1731338}"/>
              </a:ext>
            </a:extLst>
          </p:cNvPr>
          <p:cNvSpPr/>
          <p:nvPr/>
        </p:nvSpPr>
        <p:spPr>
          <a:xfrm>
            <a:off x="2592352" y="1828372"/>
            <a:ext cx="3968869" cy="1200329"/>
          </a:xfrm>
          <a:prstGeom prst="rect">
            <a:avLst/>
          </a:prstGeom>
        </p:spPr>
        <p:txBody>
          <a:bodyPr wrap="square">
            <a:spAutoFit/>
          </a:bodyPr>
          <a:lstStyle/>
          <a:p>
            <a:r>
              <a:rPr lang="en-US" sz="3600" dirty="0"/>
              <a:t>What were the games of the past?</a:t>
            </a:r>
            <a:endParaRPr lang="it-IT" sz="3600" dirty="0"/>
          </a:p>
        </p:txBody>
      </p:sp>
    </p:spTree>
    <p:extLst>
      <p:ext uri="{BB962C8B-B14F-4D97-AF65-F5344CB8AC3E}">
        <p14:creationId xmlns:p14="http://schemas.microsoft.com/office/powerpoint/2010/main" val="213965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6B1084-2E8F-46FA-AECF-D1092124075B}"/>
              </a:ext>
            </a:extLst>
          </p:cNvPr>
          <p:cNvSpPr>
            <a:spLocks noGrp="1"/>
          </p:cNvSpPr>
          <p:nvPr>
            <p:ph type="title"/>
          </p:nvPr>
        </p:nvSpPr>
        <p:spPr>
          <a:xfrm>
            <a:off x="3256547" y="465222"/>
            <a:ext cx="7403432" cy="1098884"/>
          </a:xfrm>
        </p:spPr>
        <p:txBody>
          <a:bodyPr>
            <a:noAutofit/>
          </a:bodyPr>
          <a:lstStyle/>
          <a:p>
            <a:r>
              <a:rPr lang="it-IT" sz="1800" dirty="0"/>
              <a:t>Once </a:t>
            </a:r>
            <a:r>
              <a:rPr lang="it-IT" sz="1800" dirty="0" err="1"/>
              <a:t>upon</a:t>
            </a:r>
            <a:r>
              <a:rPr lang="it-IT" sz="1800" dirty="0"/>
              <a:t> a time </a:t>
            </a:r>
            <a:r>
              <a:rPr lang="it-IT" sz="1800" dirty="0" err="1"/>
              <a:t>not</a:t>
            </a:r>
            <a:r>
              <a:rPr lang="it-IT" sz="1800" dirty="0"/>
              <a:t> </a:t>
            </a:r>
            <a:r>
              <a:rPr lang="it-IT" sz="1800" dirty="0" err="1"/>
              <a:t>all</a:t>
            </a:r>
            <a:r>
              <a:rPr lang="it-IT" sz="1800" dirty="0"/>
              <a:t> the </a:t>
            </a:r>
            <a:r>
              <a:rPr lang="it-IT" sz="1800" dirty="0" err="1"/>
              <a:t>cars</a:t>
            </a:r>
            <a:r>
              <a:rPr lang="it-IT" sz="1800" dirty="0"/>
              <a:t> of today and </a:t>
            </a:r>
            <a:r>
              <a:rPr lang="it-IT" sz="1800" dirty="0" err="1"/>
              <a:t>you</a:t>
            </a:r>
            <a:r>
              <a:rPr lang="it-IT" sz="1800" dirty="0"/>
              <a:t> </a:t>
            </a:r>
            <a:r>
              <a:rPr lang="it-IT" sz="1800" dirty="0" err="1"/>
              <a:t>could</a:t>
            </a:r>
            <a:r>
              <a:rPr lang="it-IT" sz="1800" dirty="0"/>
              <a:t> play in the street. I </a:t>
            </a:r>
            <a:r>
              <a:rPr lang="it-IT" sz="1800" dirty="0" err="1"/>
              <a:t>could</a:t>
            </a:r>
            <a:r>
              <a:rPr lang="it-IT" sz="1800" dirty="0"/>
              <a:t> </a:t>
            </a:r>
            <a:r>
              <a:rPr lang="it-IT" sz="1800" dirty="0" err="1"/>
              <a:t>freely</a:t>
            </a:r>
            <a:r>
              <a:rPr lang="it-IT" sz="1800" dirty="0"/>
              <a:t> play on the </a:t>
            </a:r>
            <a:r>
              <a:rPr lang="it-IT" sz="1800" dirty="0" err="1"/>
              <a:t>streets</a:t>
            </a:r>
            <a:r>
              <a:rPr lang="it-IT" sz="1800" dirty="0"/>
              <a:t> and </a:t>
            </a:r>
            <a:r>
              <a:rPr lang="it-IT" sz="1800" dirty="0" err="1"/>
              <a:t>exploring</a:t>
            </a:r>
            <a:r>
              <a:rPr lang="it-IT" sz="1800" dirty="0"/>
              <a:t> the </a:t>
            </a:r>
            <a:r>
              <a:rPr lang="it-IT" sz="1800" dirty="0" err="1"/>
              <a:t>empty</a:t>
            </a:r>
            <a:r>
              <a:rPr lang="it-IT" sz="1800" dirty="0"/>
              <a:t> </a:t>
            </a:r>
            <a:r>
              <a:rPr lang="it-IT" sz="1800" dirty="0" err="1"/>
              <a:t>spaces</a:t>
            </a:r>
            <a:r>
              <a:rPr lang="it-IT" sz="1800" dirty="0"/>
              <a:t> </a:t>
            </a:r>
            <a:r>
              <a:rPr lang="it-IT" sz="1800" dirty="0" err="1"/>
              <a:t>was</a:t>
            </a:r>
            <a:r>
              <a:rPr lang="it-IT" sz="1800" dirty="0"/>
              <a:t> a </a:t>
            </a:r>
            <a:r>
              <a:rPr lang="it-IT" sz="1800" dirty="0" err="1"/>
              <a:t>greatpart</a:t>
            </a:r>
            <a:r>
              <a:rPr lang="it-IT" sz="1800" dirty="0"/>
              <a:t> of </a:t>
            </a:r>
            <a:r>
              <a:rPr lang="it-IT" sz="1800" dirty="0" err="1"/>
              <a:t>our</a:t>
            </a:r>
            <a:r>
              <a:rPr lang="it-IT" sz="1800" dirty="0"/>
              <a:t> games. The </a:t>
            </a:r>
            <a:r>
              <a:rPr lang="it-IT" sz="1800" dirty="0" err="1"/>
              <a:t>most</a:t>
            </a:r>
            <a:r>
              <a:rPr lang="it-IT" sz="1800" dirty="0"/>
              <a:t> common games </a:t>
            </a:r>
            <a:r>
              <a:rPr lang="it-IT" sz="1800" dirty="0" err="1"/>
              <a:t>were</a:t>
            </a:r>
            <a:r>
              <a:rPr lang="it-IT" sz="1800" dirty="0"/>
              <a:t>: O’ CICCO’</a:t>
            </a:r>
          </a:p>
        </p:txBody>
      </p:sp>
      <p:pic>
        <p:nvPicPr>
          <p:cNvPr id="4" name="Segnaposto contenuto 3">
            <a:extLst>
              <a:ext uri="{FF2B5EF4-FFF2-40B4-BE49-F238E27FC236}">
                <a16:creationId xmlns:a16="http://schemas.microsoft.com/office/drawing/2014/main" id="{601B9C30-D764-4C11-BA7C-7DE9A7635B88}"/>
              </a:ext>
            </a:extLst>
          </p:cNvPr>
          <p:cNvPicPr>
            <a:picLocks noGrp="1" noChangeAspect="1"/>
          </p:cNvPicPr>
          <p:nvPr>
            <p:ph idx="1"/>
          </p:nvPr>
        </p:nvPicPr>
        <p:blipFill>
          <a:blip r:embed="rId2"/>
          <a:stretch>
            <a:fillRect/>
          </a:stretch>
        </p:blipFill>
        <p:spPr>
          <a:xfrm>
            <a:off x="7375980" y="2241042"/>
            <a:ext cx="4145639" cy="4151736"/>
          </a:xfrm>
          <a:prstGeom prst="rect">
            <a:avLst/>
          </a:prstGeom>
        </p:spPr>
      </p:pic>
      <p:pic>
        <p:nvPicPr>
          <p:cNvPr id="5" name="Immagine 4">
            <a:extLst>
              <a:ext uri="{FF2B5EF4-FFF2-40B4-BE49-F238E27FC236}">
                <a16:creationId xmlns:a16="http://schemas.microsoft.com/office/drawing/2014/main" id="{EB21755D-3843-419E-A2AF-A3390376425F}"/>
              </a:ext>
            </a:extLst>
          </p:cNvPr>
          <p:cNvPicPr>
            <a:picLocks noChangeAspect="1"/>
          </p:cNvPicPr>
          <p:nvPr/>
        </p:nvPicPr>
        <p:blipFill>
          <a:blip r:embed="rId3"/>
          <a:stretch>
            <a:fillRect/>
          </a:stretch>
        </p:blipFill>
        <p:spPr>
          <a:xfrm>
            <a:off x="2207581" y="3218887"/>
            <a:ext cx="3060457" cy="2810500"/>
          </a:xfrm>
          <a:prstGeom prst="rect">
            <a:avLst/>
          </a:prstGeom>
        </p:spPr>
      </p:pic>
      <p:sp>
        <p:nvSpPr>
          <p:cNvPr id="7" name="Rettangolo 6">
            <a:extLst>
              <a:ext uri="{FF2B5EF4-FFF2-40B4-BE49-F238E27FC236}">
                <a16:creationId xmlns:a16="http://schemas.microsoft.com/office/drawing/2014/main" id="{74CEA681-83C7-4CB8-89F7-FB117E1CDD89}"/>
              </a:ext>
            </a:extLst>
          </p:cNvPr>
          <p:cNvSpPr/>
          <p:nvPr/>
        </p:nvSpPr>
        <p:spPr>
          <a:xfrm>
            <a:off x="2854288" y="2534653"/>
            <a:ext cx="1629479" cy="369332"/>
          </a:xfrm>
          <a:prstGeom prst="rect">
            <a:avLst/>
          </a:prstGeom>
        </p:spPr>
        <p:txBody>
          <a:bodyPr wrap="square">
            <a:spAutoFit/>
          </a:bodyPr>
          <a:lstStyle/>
          <a:p>
            <a:r>
              <a:rPr lang="en-US" dirty="0"/>
              <a:t>WHAT?</a:t>
            </a:r>
            <a:endParaRPr lang="it-IT" dirty="0"/>
          </a:p>
        </p:txBody>
      </p:sp>
      <p:pic>
        <p:nvPicPr>
          <p:cNvPr id="6" name="Immagine 5">
            <a:extLst>
              <a:ext uri="{FF2B5EF4-FFF2-40B4-BE49-F238E27FC236}">
                <a16:creationId xmlns:a16="http://schemas.microsoft.com/office/drawing/2014/main" id="{91B1E4A5-ACEB-4A9D-BB0F-71F2014878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9303" y="2999874"/>
            <a:ext cx="1678866" cy="2903985"/>
          </a:xfrm>
          <a:prstGeom prst="rect">
            <a:avLst/>
          </a:prstGeom>
        </p:spPr>
      </p:pic>
    </p:spTree>
    <p:extLst>
      <p:ext uri="{BB962C8B-B14F-4D97-AF65-F5344CB8AC3E}">
        <p14:creationId xmlns:p14="http://schemas.microsoft.com/office/powerpoint/2010/main" val="403622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A631A1-6C77-4FDF-AF2A-52B02A842599}"/>
              </a:ext>
            </a:extLst>
          </p:cNvPr>
          <p:cNvSpPr>
            <a:spLocks noGrp="1"/>
          </p:cNvSpPr>
          <p:nvPr>
            <p:ph type="title"/>
          </p:nvPr>
        </p:nvSpPr>
        <p:spPr>
          <a:xfrm>
            <a:off x="4499810" y="365125"/>
            <a:ext cx="6853989" cy="1325563"/>
          </a:xfrm>
        </p:spPr>
        <p:txBody>
          <a:bodyPr>
            <a:normAutofit/>
          </a:bodyPr>
          <a:lstStyle/>
          <a:p>
            <a:r>
              <a:rPr lang="en-US" sz="1800" dirty="0"/>
              <a:t>THE CIRCLE. IT WAS A CIRCLE OF IRON, CARVED FROM THE BOTTOM OF A METAL BUCKET. THE PLAYERS HAD TO PUSH IT WITH A BIG IRON WIRE ON A PATH. WHO ARRIVED FIRST TO THE GOAL PREVIOUSLY ESTABLISHED, WAS THE WINNER.</a:t>
            </a:r>
            <a:endParaRPr lang="it-IT" sz="1800" dirty="0"/>
          </a:p>
        </p:txBody>
      </p:sp>
      <p:pic>
        <p:nvPicPr>
          <p:cNvPr id="4" name="Segnaposto contenuto 3">
            <a:extLst>
              <a:ext uri="{FF2B5EF4-FFF2-40B4-BE49-F238E27FC236}">
                <a16:creationId xmlns:a16="http://schemas.microsoft.com/office/drawing/2014/main" id="{5CA31B7B-F5EE-4CE1-B64D-8FD22193B4D9}"/>
              </a:ext>
            </a:extLst>
          </p:cNvPr>
          <p:cNvPicPr>
            <a:picLocks noGrp="1" noChangeAspect="1"/>
          </p:cNvPicPr>
          <p:nvPr>
            <p:ph idx="1"/>
          </p:nvPr>
        </p:nvPicPr>
        <p:blipFill>
          <a:blip r:embed="rId2"/>
          <a:stretch>
            <a:fillRect/>
          </a:stretch>
        </p:blipFill>
        <p:spPr>
          <a:xfrm>
            <a:off x="7533564" y="2341139"/>
            <a:ext cx="4145639" cy="4151736"/>
          </a:xfrm>
          <a:prstGeom prst="rect">
            <a:avLst/>
          </a:prstGeom>
        </p:spPr>
      </p:pic>
      <p:pic>
        <p:nvPicPr>
          <p:cNvPr id="5" name="Immagine 4">
            <a:extLst>
              <a:ext uri="{FF2B5EF4-FFF2-40B4-BE49-F238E27FC236}">
                <a16:creationId xmlns:a16="http://schemas.microsoft.com/office/drawing/2014/main" id="{C7101CDE-1291-48F5-8BF3-72CE102FEA71}"/>
              </a:ext>
            </a:extLst>
          </p:cNvPr>
          <p:cNvPicPr>
            <a:picLocks noChangeAspect="1"/>
          </p:cNvPicPr>
          <p:nvPr/>
        </p:nvPicPr>
        <p:blipFill>
          <a:blip r:embed="rId3"/>
          <a:stretch>
            <a:fillRect/>
          </a:stretch>
        </p:blipFill>
        <p:spPr>
          <a:xfrm>
            <a:off x="1597981" y="3682375"/>
            <a:ext cx="3060457" cy="2810500"/>
          </a:xfrm>
          <a:prstGeom prst="rect">
            <a:avLst/>
          </a:prstGeom>
        </p:spPr>
      </p:pic>
      <p:sp>
        <p:nvSpPr>
          <p:cNvPr id="6" name="Rettangolo 5">
            <a:extLst>
              <a:ext uri="{FF2B5EF4-FFF2-40B4-BE49-F238E27FC236}">
                <a16:creationId xmlns:a16="http://schemas.microsoft.com/office/drawing/2014/main" id="{B214D848-7268-4158-9259-19C1F335BDDD}"/>
              </a:ext>
            </a:extLst>
          </p:cNvPr>
          <p:cNvSpPr/>
          <p:nvPr/>
        </p:nvSpPr>
        <p:spPr>
          <a:xfrm>
            <a:off x="2165684" y="2886397"/>
            <a:ext cx="2237874" cy="369332"/>
          </a:xfrm>
          <a:prstGeom prst="rect">
            <a:avLst/>
          </a:prstGeom>
        </p:spPr>
        <p:txBody>
          <a:bodyPr wrap="square">
            <a:spAutoFit/>
          </a:bodyPr>
          <a:lstStyle/>
          <a:p>
            <a:r>
              <a:rPr lang="en-US" dirty="0"/>
              <a:t>Wow fantastic!</a:t>
            </a:r>
            <a:endParaRPr lang="it-IT" dirty="0"/>
          </a:p>
        </p:txBody>
      </p:sp>
    </p:spTree>
    <p:extLst>
      <p:ext uri="{BB962C8B-B14F-4D97-AF65-F5344CB8AC3E}">
        <p14:creationId xmlns:p14="http://schemas.microsoft.com/office/powerpoint/2010/main" val="390265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0E06F8-9529-4BCB-B032-27A4D919C641}"/>
              </a:ext>
            </a:extLst>
          </p:cNvPr>
          <p:cNvSpPr>
            <a:spLocks noGrp="1"/>
          </p:cNvSpPr>
          <p:nvPr>
            <p:ph type="title"/>
          </p:nvPr>
        </p:nvSpPr>
        <p:spPr>
          <a:xfrm>
            <a:off x="7010400" y="1524000"/>
            <a:ext cx="4343400" cy="166688"/>
          </a:xfrm>
        </p:spPr>
        <p:txBody>
          <a:bodyPr>
            <a:normAutofit fontScale="90000"/>
          </a:bodyPr>
          <a:lstStyle/>
          <a:p>
            <a:r>
              <a:rPr lang="it-IT" dirty="0" err="1"/>
              <a:t>Another</a:t>
            </a:r>
            <a:r>
              <a:rPr lang="it-IT" dirty="0"/>
              <a:t> games </a:t>
            </a:r>
            <a:r>
              <a:rPr lang="it-IT" dirty="0" err="1"/>
              <a:t>was</a:t>
            </a:r>
            <a:r>
              <a:rPr lang="it-IT" dirty="0"/>
              <a:t> ‘u  </a:t>
            </a:r>
            <a:r>
              <a:rPr lang="it-IT" dirty="0" err="1"/>
              <a:t>zuppareddu</a:t>
            </a:r>
            <a:r>
              <a:rPr lang="it-IT" dirty="0"/>
              <a:t> siciliano’</a:t>
            </a:r>
          </a:p>
        </p:txBody>
      </p:sp>
      <p:pic>
        <p:nvPicPr>
          <p:cNvPr id="4" name="Segnaposto contenuto 3">
            <a:extLst>
              <a:ext uri="{FF2B5EF4-FFF2-40B4-BE49-F238E27FC236}">
                <a16:creationId xmlns:a16="http://schemas.microsoft.com/office/drawing/2014/main" id="{C1334625-5693-410F-861A-23DFE8E8B9CE}"/>
              </a:ext>
            </a:extLst>
          </p:cNvPr>
          <p:cNvPicPr>
            <a:picLocks noGrp="1" noChangeAspect="1"/>
          </p:cNvPicPr>
          <p:nvPr>
            <p:ph idx="1"/>
          </p:nvPr>
        </p:nvPicPr>
        <p:blipFill>
          <a:blip r:embed="rId2"/>
          <a:stretch>
            <a:fillRect/>
          </a:stretch>
        </p:blipFill>
        <p:spPr>
          <a:xfrm>
            <a:off x="7208161" y="2502942"/>
            <a:ext cx="4145639" cy="4151736"/>
          </a:xfrm>
          <a:prstGeom prst="rect">
            <a:avLst/>
          </a:prstGeom>
        </p:spPr>
      </p:pic>
      <p:sp>
        <p:nvSpPr>
          <p:cNvPr id="5" name="Rettangolo 4">
            <a:extLst>
              <a:ext uri="{FF2B5EF4-FFF2-40B4-BE49-F238E27FC236}">
                <a16:creationId xmlns:a16="http://schemas.microsoft.com/office/drawing/2014/main" id="{9CDE14B5-AB5B-41F8-A87F-5E24708EDA12}"/>
              </a:ext>
            </a:extLst>
          </p:cNvPr>
          <p:cNvSpPr/>
          <p:nvPr/>
        </p:nvSpPr>
        <p:spPr>
          <a:xfrm>
            <a:off x="987150" y="1968986"/>
            <a:ext cx="2438360" cy="369332"/>
          </a:xfrm>
          <a:prstGeom prst="rect">
            <a:avLst/>
          </a:prstGeom>
        </p:spPr>
        <p:txBody>
          <a:bodyPr wrap="none">
            <a:spAutoFit/>
          </a:bodyPr>
          <a:lstStyle/>
          <a:p>
            <a:r>
              <a:rPr lang="en-US" dirty="0"/>
              <a:t>What? Translate please!</a:t>
            </a:r>
            <a:endParaRPr lang="it-IT" dirty="0"/>
          </a:p>
        </p:txBody>
      </p:sp>
      <p:pic>
        <p:nvPicPr>
          <p:cNvPr id="6" name="Immagine 5">
            <a:extLst>
              <a:ext uri="{FF2B5EF4-FFF2-40B4-BE49-F238E27FC236}">
                <a16:creationId xmlns:a16="http://schemas.microsoft.com/office/drawing/2014/main" id="{5462B20D-C618-4ABD-9623-7CA991E73C7A}"/>
              </a:ext>
            </a:extLst>
          </p:cNvPr>
          <p:cNvPicPr>
            <a:picLocks noChangeAspect="1"/>
          </p:cNvPicPr>
          <p:nvPr/>
        </p:nvPicPr>
        <p:blipFill>
          <a:blip r:embed="rId3"/>
          <a:stretch>
            <a:fillRect/>
          </a:stretch>
        </p:blipFill>
        <p:spPr>
          <a:xfrm>
            <a:off x="1140782" y="2962213"/>
            <a:ext cx="3060457" cy="2810500"/>
          </a:xfrm>
          <a:prstGeom prst="rect">
            <a:avLst/>
          </a:prstGeom>
        </p:spPr>
      </p:pic>
      <p:pic>
        <p:nvPicPr>
          <p:cNvPr id="8" name="Immagine 7">
            <a:extLst>
              <a:ext uri="{FF2B5EF4-FFF2-40B4-BE49-F238E27FC236}">
                <a16:creationId xmlns:a16="http://schemas.microsoft.com/office/drawing/2014/main" id="{B240D2DC-8817-4707-93F8-3E0A59FAE8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1579" y="647325"/>
            <a:ext cx="2320388" cy="2045310"/>
          </a:xfrm>
          <a:prstGeom prst="rect">
            <a:avLst/>
          </a:prstGeom>
        </p:spPr>
      </p:pic>
    </p:spTree>
    <p:extLst>
      <p:ext uri="{BB962C8B-B14F-4D97-AF65-F5344CB8AC3E}">
        <p14:creationId xmlns:p14="http://schemas.microsoft.com/office/powerpoint/2010/main" val="147382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circle(in)">
                                      <p:cBhvr>
                                        <p:cTn id="33"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5F00F5-0786-4792-83D7-E3EDD6AEC427}"/>
              </a:ext>
            </a:extLst>
          </p:cNvPr>
          <p:cNvSpPr>
            <a:spLocks noGrp="1"/>
          </p:cNvSpPr>
          <p:nvPr>
            <p:ph type="title"/>
          </p:nvPr>
        </p:nvSpPr>
        <p:spPr>
          <a:xfrm>
            <a:off x="2783306" y="1155032"/>
            <a:ext cx="8775032" cy="842210"/>
          </a:xfrm>
        </p:spPr>
        <p:txBody>
          <a:bodyPr>
            <a:normAutofit fontScale="90000"/>
          </a:bodyPr>
          <a:lstStyle/>
          <a:p>
            <a:r>
              <a:rPr lang="it-IT" dirty="0" err="1"/>
              <a:t>It</a:t>
            </a:r>
            <a:r>
              <a:rPr lang="it-IT" dirty="0"/>
              <a:t> </a:t>
            </a:r>
            <a:r>
              <a:rPr lang="it-IT" dirty="0" err="1"/>
              <a:t>drew</a:t>
            </a:r>
            <a:r>
              <a:rPr lang="it-IT" dirty="0"/>
              <a:t> a large </a:t>
            </a:r>
            <a:r>
              <a:rPr lang="it-IT" dirty="0" err="1"/>
              <a:t>rectangle</a:t>
            </a:r>
            <a:r>
              <a:rPr lang="it-IT" dirty="0"/>
              <a:t> with </a:t>
            </a:r>
            <a:r>
              <a:rPr lang="it-IT" dirty="0" err="1"/>
              <a:t>chalk</a:t>
            </a:r>
            <a:r>
              <a:rPr lang="it-IT" dirty="0"/>
              <a:t> on the road and inside </a:t>
            </a:r>
            <a:r>
              <a:rPr lang="it-IT" dirty="0" err="1"/>
              <a:t>were</a:t>
            </a:r>
            <a:r>
              <a:rPr lang="it-IT" dirty="0"/>
              <a:t> </a:t>
            </a:r>
            <a:r>
              <a:rPr lang="it-IT" dirty="0" err="1"/>
              <a:t>written</a:t>
            </a:r>
            <a:r>
              <a:rPr lang="it-IT" dirty="0"/>
              <a:t> the </a:t>
            </a:r>
            <a:r>
              <a:rPr lang="it-IT" dirty="0" err="1"/>
              <a:t>numbers</a:t>
            </a:r>
            <a:r>
              <a:rPr lang="it-IT" dirty="0"/>
              <a:t> from 1 to 10. </a:t>
            </a:r>
            <a:r>
              <a:rPr lang="it-IT" dirty="0" err="1"/>
              <a:t>who</a:t>
            </a:r>
            <a:r>
              <a:rPr lang="it-IT" dirty="0"/>
              <a:t> </a:t>
            </a:r>
            <a:r>
              <a:rPr lang="it-IT" dirty="0" err="1"/>
              <a:t>could</a:t>
            </a:r>
            <a:r>
              <a:rPr lang="it-IT" dirty="0"/>
              <a:t> jump with one </a:t>
            </a:r>
            <a:r>
              <a:rPr lang="it-IT" dirty="0" err="1"/>
              <a:t>foot</a:t>
            </a:r>
            <a:r>
              <a:rPr lang="it-IT" dirty="0"/>
              <a:t> </a:t>
            </a:r>
            <a:r>
              <a:rPr lang="it-IT" dirty="0" err="1"/>
              <a:t>was</a:t>
            </a:r>
            <a:r>
              <a:rPr lang="it-IT" dirty="0"/>
              <a:t> the winner</a:t>
            </a:r>
          </a:p>
        </p:txBody>
      </p:sp>
      <p:pic>
        <p:nvPicPr>
          <p:cNvPr id="4" name="Segnaposto contenuto 3">
            <a:extLst>
              <a:ext uri="{FF2B5EF4-FFF2-40B4-BE49-F238E27FC236}">
                <a16:creationId xmlns:a16="http://schemas.microsoft.com/office/drawing/2014/main" id="{33960236-1F2C-4794-8C79-70B3BA5BEBB4}"/>
              </a:ext>
            </a:extLst>
          </p:cNvPr>
          <p:cNvPicPr>
            <a:picLocks noGrp="1" noChangeAspect="1"/>
          </p:cNvPicPr>
          <p:nvPr>
            <p:ph idx="1"/>
          </p:nvPr>
        </p:nvPicPr>
        <p:blipFill>
          <a:blip r:embed="rId2"/>
          <a:stretch>
            <a:fillRect/>
          </a:stretch>
        </p:blipFill>
        <p:spPr>
          <a:xfrm>
            <a:off x="7964904" y="2946908"/>
            <a:ext cx="3357401" cy="3357401"/>
          </a:xfrm>
          <a:prstGeom prst="rect">
            <a:avLst/>
          </a:prstGeom>
        </p:spPr>
      </p:pic>
      <p:pic>
        <p:nvPicPr>
          <p:cNvPr id="5" name="Immagine 4">
            <a:extLst>
              <a:ext uri="{FF2B5EF4-FFF2-40B4-BE49-F238E27FC236}">
                <a16:creationId xmlns:a16="http://schemas.microsoft.com/office/drawing/2014/main" id="{3DAF281B-1E76-40FF-9C6F-74CDD2870F34}"/>
              </a:ext>
            </a:extLst>
          </p:cNvPr>
          <p:cNvPicPr>
            <a:picLocks noChangeAspect="1"/>
          </p:cNvPicPr>
          <p:nvPr/>
        </p:nvPicPr>
        <p:blipFill>
          <a:blip r:embed="rId3"/>
          <a:stretch>
            <a:fillRect/>
          </a:stretch>
        </p:blipFill>
        <p:spPr>
          <a:xfrm>
            <a:off x="659518" y="3682375"/>
            <a:ext cx="3060457" cy="2810500"/>
          </a:xfrm>
          <a:prstGeom prst="rect">
            <a:avLst/>
          </a:prstGeom>
        </p:spPr>
      </p:pic>
      <p:pic>
        <p:nvPicPr>
          <p:cNvPr id="7" name="Immagine 6">
            <a:extLst>
              <a:ext uri="{FF2B5EF4-FFF2-40B4-BE49-F238E27FC236}">
                <a16:creationId xmlns:a16="http://schemas.microsoft.com/office/drawing/2014/main" id="{D4A304F7-5672-498C-AB57-53E3BB04EF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735" y="2946908"/>
            <a:ext cx="2678530" cy="3694524"/>
          </a:xfrm>
          <a:prstGeom prst="rect">
            <a:avLst/>
          </a:prstGeom>
        </p:spPr>
      </p:pic>
    </p:spTree>
    <p:extLst>
      <p:ext uri="{BB962C8B-B14F-4D97-AF65-F5344CB8AC3E}">
        <p14:creationId xmlns:p14="http://schemas.microsoft.com/office/powerpoint/2010/main" val="259892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70E677-057A-4FC1-B0E5-7042569E6318}"/>
              </a:ext>
            </a:extLst>
          </p:cNvPr>
          <p:cNvSpPr>
            <a:spLocks noGrp="1"/>
          </p:cNvSpPr>
          <p:nvPr>
            <p:ph type="title"/>
          </p:nvPr>
        </p:nvSpPr>
        <p:spPr>
          <a:xfrm>
            <a:off x="4748463" y="393032"/>
            <a:ext cx="6605336" cy="2630906"/>
          </a:xfrm>
        </p:spPr>
        <p:txBody>
          <a:bodyPr>
            <a:noAutofit/>
          </a:bodyPr>
          <a:lstStyle/>
          <a:p>
            <a:r>
              <a:rPr lang="it-IT" sz="2400" dirty="0" err="1"/>
              <a:t>Another</a:t>
            </a:r>
            <a:r>
              <a:rPr lang="it-IT" sz="2400" dirty="0"/>
              <a:t> game </a:t>
            </a:r>
            <a:r>
              <a:rPr lang="it-IT" sz="2400" dirty="0" err="1"/>
              <a:t>was</a:t>
            </a:r>
            <a:r>
              <a:rPr lang="it-IT" sz="2400" dirty="0"/>
              <a:t> the «buccino»  today the </a:t>
            </a:r>
            <a:r>
              <a:rPr lang="it-IT" sz="2400" dirty="0" err="1"/>
              <a:t>spinner</a:t>
            </a:r>
            <a:r>
              <a:rPr lang="it-IT" sz="2400" dirty="0"/>
              <a:t>. </a:t>
            </a:r>
            <a:r>
              <a:rPr lang="it-IT" sz="2400" dirty="0" err="1"/>
              <a:t>It</a:t>
            </a:r>
            <a:r>
              <a:rPr lang="it-IT" sz="2400" dirty="0"/>
              <a:t> </a:t>
            </a:r>
            <a:r>
              <a:rPr lang="it-IT" sz="2400" dirty="0" err="1"/>
              <a:t>was</a:t>
            </a:r>
            <a:r>
              <a:rPr lang="it-IT" sz="2400" dirty="0"/>
              <a:t> made by a </a:t>
            </a:r>
            <a:r>
              <a:rPr lang="it-IT" sz="2400" dirty="0" err="1"/>
              <a:t>woodwn</a:t>
            </a:r>
            <a:r>
              <a:rPr lang="it-IT" sz="2400" dirty="0"/>
              <a:t> </a:t>
            </a:r>
            <a:r>
              <a:rPr lang="it-IT" sz="2400" dirty="0" err="1"/>
              <a:t>ball</a:t>
            </a:r>
            <a:r>
              <a:rPr lang="it-IT" sz="2400" dirty="0"/>
              <a:t>, with a </a:t>
            </a:r>
            <a:r>
              <a:rPr lang="it-IT" sz="2400" dirty="0" err="1"/>
              <a:t>pointed</a:t>
            </a:r>
            <a:r>
              <a:rPr lang="it-IT" sz="2400" dirty="0"/>
              <a:t> </a:t>
            </a:r>
            <a:r>
              <a:rPr lang="it-IT" sz="2400" dirty="0" err="1"/>
              <a:t>iron</a:t>
            </a:r>
            <a:r>
              <a:rPr lang="it-IT" sz="2400" dirty="0"/>
              <a:t> </a:t>
            </a:r>
            <a:r>
              <a:rPr lang="it-IT" sz="2400" dirty="0" err="1"/>
              <a:t>appendix</a:t>
            </a:r>
            <a:r>
              <a:rPr lang="it-IT" sz="2400" dirty="0"/>
              <a:t> </a:t>
            </a:r>
            <a:r>
              <a:rPr lang="it-IT" sz="2400" dirty="0" err="1"/>
              <a:t>stuck</a:t>
            </a:r>
            <a:r>
              <a:rPr lang="it-IT" sz="2400" dirty="0"/>
              <a:t> in the </a:t>
            </a:r>
            <a:r>
              <a:rPr lang="it-IT" sz="2400" dirty="0" err="1"/>
              <a:t>sphere</a:t>
            </a:r>
            <a:r>
              <a:rPr lang="it-IT" sz="2400" dirty="0"/>
              <a:t> and a </a:t>
            </a:r>
            <a:r>
              <a:rPr lang="it-IT" sz="2400" dirty="0" err="1"/>
              <a:t>hemp</a:t>
            </a:r>
            <a:r>
              <a:rPr lang="it-IT" sz="2400" dirty="0"/>
              <a:t> </a:t>
            </a:r>
            <a:r>
              <a:rPr lang="it-IT" sz="2400" dirty="0" err="1"/>
              <a:t>cord</a:t>
            </a:r>
            <a:r>
              <a:rPr lang="it-IT" sz="2400" dirty="0"/>
              <a:t>. The player </a:t>
            </a:r>
            <a:r>
              <a:rPr lang="it-IT" sz="2400" dirty="0" err="1"/>
              <a:t>wrapped</a:t>
            </a:r>
            <a:r>
              <a:rPr lang="it-IT" sz="2400" dirty="0"/>
              <a:t> the </a:t>
            </a:r>
            <a:r>
              <a:rPr lang="it-IT" sz="2400" dirty="0" err="1"/>
              <a:t>string</a:t>
            </a:r>
            <a:r>
              <a:rPr lang="it-IT" sz="2400" dirty="0"/>
              <a:t> </a:t>
            </a:r>
            <a:r>
              <a:rPr lang="it-IT" sz="2400" dirty="0" err="1"/>
              <a:t>around</a:t>
            </a:r>
            <a:r>
              <a:rPr lang="it-IT" sz="2400" dirty="0"/>
              <a:t> the </a:t>
            </a:r>
            <a:r>
              <a:rPr lang="it-IT" sz="2400" dirty="0" err="1"/>
              <a:t>ball</a:t>
            </a:r>
            <a:r>
              <a:rPr lang="it-IT" sz="2400" dirty="0"/>
              <a:t> and </a:t>
            </a:r>
            <a:r>
              <a:rPr lang="it-IT" sz="2400" dirty="0" err="1"/>
              <a:t>threw</a:t>
            </a:r>
            <a:r>
              <a:rPr lang="it-IT" sz="2400" dirty="0"/>
              <a:t> </a:t>
            </a:r>
            <a:r>
              <a:rPr lang="it-IT" sz="2400" dirty="0" err="1"/>
              <a:t>it</a:t>
            </a:r>
            <a:r>
              <a:rPr lang="it-IT" sz="2400" dirty="0"/>
              <a:t> </a:t>
            </a:r>
            <a:r>
              <a:rPr lang="it-IT" sz="2400" dirty="0" err="1"/>
              <a:t>forcefully</a:t>
            </a:r>
            <a:r>
              <a:rPr lang="it-IT" sz="2400" dirty="0"/>
              <a:t> on the </a:t>
            </a:r>
            <a:r>
              <a:rPr lang="it-IT" sz="2400" dirty="0" err="1"/>
              <a:t>ground</a:t>
            </a:r>
            <a:r>
              <a:rPr lang="it-IT" sz="2400" dirty="0"/>
              <a:t>. </a:t>
            </a:r>
            <a:r>
              <a:rPr lang="it-IT" sz="2400" dirty="0" err="1"/>
              <a:t>This</a:t>
            </a:r>
            <a:r>
              <a:rPr lang="it-IT" sz="2400" dirty="0"/>
              <a:t> </a:t>
            </a:r>
            <a:r>
              <a:rPr lang="it-IT" sz="2400" dirty="0" err="1"/>
              <a:t>began</a:t>
            </a:r>
            <a:r>
              <a:rPr lang="it-IT" sz="2400" dirty="0"/>
              <a:t> to </a:t>
            </a:r>
            <a:r>
              <a:rPr lang="it-IT" sz="2400" dirty="0" err="1"/>
              <a:t>twirl</a:t>
            </a:r>
            <a:r>
              <a:rPr lang="it-IT" sz="2400" dirty="0"/>
              <a:t> on the </a:t>
            </a:r>
            <a:r>
              <a:rPr lang="it-IT" sz="2400" dirty="0" err="1"/>
              <a:t>ground</a:t>
            </a:r>
            <a:r>
              <a:rPr lang="it-IT" sz="2400" dirty="0"/>
              <a:t> on the </a:t>
            </a:r>
            <a:r>
              <a:rPr lang="it-IT" sz="2400" dirty="0" err="1"/>
              <a:t>tip</a:t>
            </a:r>
            <a:r>
              <a:rPr lang="it-IT" sz="2400" dirty="0"/>
              <a:t>. </a:t>
            </a:r>
            <a:r>
              <a:rPr lang="it-IT" sz="2400" dirty="0" err="1"/>
              <a:t>Who</a:t>
            </a:r>
            <a:r>
              <a:rPr lang="it-IT" sz="2400" dirty="0"/>
              <a:t> </a:t>
            </a:r>
            <a:r>
              <a:rPr lang="it-IT" sz="2400" dirty="0" err="1"/>
              <a:t>was</a:t>
            </a:r>
            <a:r>
              <a:rPr lang="it-IT" sz="2400" dirty="0"/>
              <a:t> </a:t>
            </a:r>
            <a:r>
              <a:rPr lang="it-IT" sz="2400" dirty="0" err="1"/>
              <a:t>good</a:t>
            </a:r>
            <a:r>
              <a:rPr lang="it-IT" sz="2400" dirty="0"/>
              <a:t>, he </a:t>
            </a:r>
            <a:r>
              <a:rPr lang="it-IT" sz="2400" dirty="0" err="1"/>
              <a:t>could</a:t>
            </a:r>
            <a:r>
              <a:rPr lang="it-IT" sz="2400" dirty="0"/>
              <a:t> take </a:t>
            </a:r>
            <a:r>
              <a:rPr lang="it-IT" sz="2400" dirty="0" err="1"/>
              <a:t>it</a:t>
            </a:r>
            <a:r>
              <a:rPr lang="it-IT" sz="2400" dirty="0"/>
              <a:t> from the </a:t>
            </a:r>
            <a:r>
              <a:rPr lang="it-IT" sz="2400" dirty="0" err="1"/>
              <a:t>ground</a:t>
            </a:r>
            <a:r>
              <a:rPr lang="it-IT" sz="2400" dirty="0"/>
              <a:t> with the </a:t>
            </a:r>
            <a:r>
              <a:rPr lang="it-IT" sz="2400" dirty="0" err="1"/>
              <a:t>palm</a:t>
            </a:r>
            <a:r>
              <a:rPr lang="it-IT" sz="2400" dirty="0"/>
              <a:t> of </a:t>
            </a:r>
            <a:r>
              <a:rPr lang="it-IT" sz="2400" dirty="0" err="1"/>
              <a:t>his</a:t>
            </a:r>
            <a:r>
              <a:rPr lang="it-IT" sz="2400" dirty="0"/>
              <a:t> hand and made </a:t>
            </a:r>
            <a:r>
              <a:rPr lang="it-IT" sz="2400" dirty="0" err="1"/>
              <a:t>it</a:t>
            </a:r>
            <a:r>
              <a:rPr lang="it-IT" sz="2400" dirty="0"/>
              <a:t> to </a:t>
            </a:r>
            <a:r>
              <a:rPr lang="it-IT" sz="2400" dirty="0" err="1"/>
              <a:t>twirled</a:t>
            </a:r>
            <a:r>
              <a:rPr lang="it-IT" sz="2400" dirty="0"/>
              <a:t> </a:t>
            </a:r>
            <a:r>
              <a:rPr lang="it-IT" sz="2400" dirty="0" err="1"/>
              <a:t>it</a:t>
            </a:r>
            <a:r>
              <a:rPr lang="it-IT" sz="2400" dirty="0"/>
              <a:t> on </a:t>
            </a:r>
            <a:r>
              <a:rPr lang="it-IT" sz="2400" dirty="0" err="1"/>
              <a:t>it</a:t>
            </a:r>
            <a:endParaRPr lang="it-IT" sz="2400" dirty="0"/>
          </a:p>
        </p:txBody>
      </p:sp>
      <p:pic>
        <p:nvPicPr>
          <p:cNvPr id="4" name="Segnaposto contenuto 3">
            <a:extLst>
              <a:ext uri="{FF2B5EF4-FFF2-40B4-BE49-F238E27FC236}">
                <a16:creationId xmlns:a16="http://schemas.microsoft.com/office/drawing/2014/main" id="{672FCC55-F0E9-425B-B061-858698355F87}"/>
              </a:ext>
            </a:extLst>
          </p:cNvPr>
          <p:cNvPicPr>
            <a:picLocks noGrp="1" noChangeAspect="1"/>
          </p:cNvPicPr>
          <p:nvPr>
            <p:ph idx="1"/>
          </p:nvPr>
        </p:nvPicPr>
        <p:blipFill>
          <a:blip r:embed="rId2"/>
          <a:stretch>
            <a:fillRect/>
          </a:stretch>
        </p:blipFill>
        <p:spPr>
          <a:xfrm>
            <a:off x="8051131" y="2893154"/>
            <a:ext cx="3353091" cy="3359187"/>
          </a:xfrm>
          <a:prstGeom prst="rect">
            <a:avLst/>
          </a:prstGeom>
        </p:spPr>
      </p:pic>
      <p:pic>
        <p:nvPicPr>
          <p:cNvPr id="5" name="Immagine 4">
            <a:extLst>
              <a:ext uri="{FF2B5EF4-FFF2-40B4-BE49-F238E27FC236}">
                <a16:creationId xmlns:a16="http://schemas.microsoft.com/office/drawing/2014/main" id="{CE7B803A-6F39-4DFE-A91D-3996CD99DF9A}"/>
              </a:ext>
            </a:extLst>
          </p:cNvPr>
          <p:cNvPicPr>
            <a:picLocks noChangeAspect="1"/>
          </p:cNvPicPr>
          <p:nvPr/>
        </p:nvPicPr>
        <p:blipFill>
          <a:blip r:embed="rId3"/>
          <a:stretch>
            <a:fillRect/>
          </a:stretch>
        </p:blipFill>
        <p:spPr>
          <a:xfrm>
            <a:off x="918132" y="3555771"/>
            <a:ext cx="3060457" cy="2810500"/>
          </a:xfrm>
          <a:prstGeom prst="rect">
            <a:avLst/>
          </a:prstGeom>
        </p:spPr>
      </p:pic>
      <p:sp>
        <p:nvSpPr>
          <p:cNvPr id="6" name="Rettangolo 5">
            <a:extLst>
              <a:ext uri="{FF2B5EF4-FFF2-40B4-BE49-F238E27FC236}">
                <a16:creationId xmlns:a16="http://schemas.microsoft.com/office/drawing/2014/main" id="{C867FD88-19ED-4613-9979-31619233E07F}"/>
              </a:ext>
            </a:extLst>
          </p:cNvPr>
          <p:cNvSpPr/>
          <p:nvPr/>
        </p:nvSpPr>
        <p:spPr>
          <a:xfrm>
            <a:off x="705854" y="2489778"/>
            <a:ext cx="3272736" cy="646331"/>
          </a:xfrm>
          <a:prstGeom prst="rect">
            <a:avLst/>
          </a:prstGeom>
        </p:spPr>
        <p:txBody>
          <a:bodyPr wrap="square">
            <a:spAutoFit/>
          </a:bodyPr>
          <a:lstStyle/>
          <a:p>
            <a:r>
              <a:rPr lang="it-IT" dirty="0" err="1"/>
              <a:t>We</a:t>
            </a:r>
            <a:r>
              <a:rPr lang="it-IT" dirty="0"/>
              <a:t> are </a:t>
            </a:r>
            <a:r>
              <a:rPr lang="it-IT" dirty="0" err="1"/>
              <a:t>speechless</a:t>
            </a:r>
            <a:r>
              <a:rPr lang="it-IT" dirty="0"/>
              <a:t> </a:t>
            </a:r>
            <a:r>
              <a:rPr lang="it-IT" dirty="0" err="1"/>
              <a:t>grandma</a:t>
            </a:r>
            <a:r>
              <a:rPr lang="it-IT" dirty="0"/>
              <a:t>, </a:t>
            </a:r>
            <a:r>
              <a:rPr lang="it-IT" dirty="0" err="1"/>
              <a:t>what</a:t>
            </a:r>
            <a:r>
              <a:rPr lang="it-IT" dirty="0"/>
              <a:t> a wonder.</a:t>
            </a:r>
          </a:p>
        </p:txBody>
      </p:sp>
      <p:pic>
        <p:nvPicPr>
          <p:cNvPr id="8" name="Immagine 7">
            <a:extLst>
              <a:ext uri="{FF2B5EF4-FFF2-40B4-BE49-F238E27FC236}">
                <a16:creationId xmlns:a16="http://schemas.microsoft.com/office/drawing/2014/main" id="{5BBCF1BB-58FE-4B44-9247-53885D7A54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054" y="3309906"/>
            <a:ext cx="2385683" cy="3302229"/>
          </a:xfrm>
          <a:prstGeom prst="rect">
            <a:avLst/>
          </a:prstGeom>
        </p:spPr>
      </p:pic>
    </p:spTree>
    <p:extLst>
      <p:ext uri="{BB962C8B-B14F-4D97-AF65-F5344CB8AC3E}">
        <p14:creationId xmlns:p14="http://schemas.microsoft.com/office/powerpoint/2010/main" val="63803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A33F1D-E705-45C9-85D8-8FDDCB3569D9}"/>
              </a:ext>
            </a:extLst>
          </p:cNvPr>
          <p:cNvSpPr>
            <a:spLocks noGrp="1"/>
          </p:cNvSpPr>
          <p:nvPr>
            <p:ph type="title"/>
          </p:nvPr>
        </p:nvSpPr>
        <p:spPr>
          <a:xfrm>
            <a:off x="5510463" y="978568"/>
            <a:ext cx="5931569" cy="776288"/>
          </a:xfrm>
        </p:spPr>
        <p:txBody>
          <a:bodyPr>
            <a:normAutofit fontScale="90000"/>
          </a:bodyPr>
          <a:lstStyle/>
          <a:p>
            <a:r>
              <a:rPr lang="it-IT" dirty="0" err="1"/>
              <a:t>Another</a:t>
            </a:r>
            <a:r>
              <a:rPr lang="it-IT" dirty="0"/>
              <a:t> game </a:t>
            </a:r>
            <a:r>
              <a:rPr lang="it-IT" dirty="0" err="1"/>
              <a:t>were</a:t>
            </a:r>
            <a:r>
              <a:rPr lang="it-IT" dirty="0"/>
              <a:t> i </a:t>
            </a:r>
            <a:r>
              <a:rPr lang="it-IT" dirty="0" err="1"/>
              <a:t>ciappeddi</a:t>
            </a:r>
            <a:endParaRPr lang="it-IT" dirty="0"/>
          </a:p>
        </p:txBody>
      </p:sp>
      <p:pic>
        <p:nvPicPr>
          <p:cNvPr id="4" name="Segnaposto contenuto 3">
            <a:extLst>
              <a:ext uri="{FF2B5EF4-FFF2-40B4-BE49-F238E27FC236}">
                <a16:creationId xmlns:a16="http://schemas.microsoft.com/office/drawing/2014/main" id="{4720D6E1-154B-4242-993F-9F82106D9B4B}"/>
              </a:ext>
            </a:extLst>
          </p:cNvPr>
          <p:cNvPicPr>
            <a:picLocks noGrp="1" noChangeAspect="1"/>
          </p:cNvPicPr>
          <p:nvPr>
            <p:ph idx="1"/>
          </p:nvPr>
        </p:nvPicPr>
        <p:blipFill>
          <a:blip r:embed="rId2"/>
          <a:stretch>
            <a:fillRect/>
          </a:stretch>
        </p:blipFill>
        <p:spPr>
          <a:xfrm>
            <a:off x="7533353" y="2462836"/>
            <a:ext cx="4151736" cy="4151736"/>
          </a:xfrm>
          <a:prstGeom prst="rect">
            <a:avLst/>
          </a:prstGeom>
        </p:spPr>
      </p:pic>
      <p:pic>
        <p:nvPicPr>
          <p:cNvPr id="5" name="Immagine 4">
            <a:extLst>
              <a:ext uri="{FF2B5EF4-FFF2-40B4-BE49-F238E27FC236}">
                <a16:creationId xmlns:a16="http://schemas.microsoft.com/office/drawing/2014/main" id="{35EB1FA7-897E-4B4D-A91B-3DC05AD2E853}"/>
              </a:ext>
            </a:extLst>
          </p:cNvPr>
          <p:cNvPicPr>
            <a:picLocks noChangeAspect="1"/>
          </p:cNvPicPr>
          <p:nvPr/>
        </p:nvPicPr>
        <p:blipFill>
          <a:blip r:embed="rId3"/>
          <a:stretch>
            <a:fillRect/>
          </a:stretch>
        </p:blipFill>
        <p:spPr>
          <a:xfrm>
            <a:off x="988381" y="3571814"/>
            <a:ext cx="3060457" cy="2810500"/>
          </a:xfrm>
          <a:prstGeom prst="rect">
            <a:avLst/>
          </a:prstGeom>
        </p:spPr>
      </p:pic>
      <p:sp>
        <p:nvSpPr>
          <p:cNvPr id="6" name="Rettangolo 5">
            <a:extLst>
              <a:ext uri="{FF2B5EF4-FFF2-40B4-BE49-F238E27FC236}">
                <a16:creationId xmlns:a16="http://schemas.microsoft.com/office/drawing/2014/main" id="{B11C52E6-2D98-4F38-B100-AFC27F424DAB}"/>
              </a:ext>
            </a:extLst>
          </p:cNvPr>
          <p:cNvSpPr/>
          <p:nvPr/>
        </p:nvSpPr>
        <p:spPr>
          <a:xfrm>
            <a:off x="298544" y="2835260"/>
            <a:ext cx="4365362" cy="369332"/>
          </a:xfrm>
          <a:prstGeom prst="rect">
            <a:avLst/>
          </a:prstGeom>
        </p:spPr>
        <p:txBody>
          <a:bodyPr wrap="none">
            <a:spAutoFit/>
          </a:bodyPr>
          <a:lstStyle/>
          <a:p>
            <a:r>
              <a:rPr lang="en-US" dirty="0"/>
              <a:t>Grandma what a strange name. what it was?</a:t>
            </a:r>
          </a:p>
        </p:txBody>
      </p:sp>
    </p:spTree>
    <p:extLst>
      <p:ext uri="{BB962C8B-B14F-4D97-AF65-F5344CB8AC3E}">
        <p14:creationId xmlns:p14="http://schemas.microsoft.com/office/powerpoint/2010/main" val="300536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82A01D-A3AC-48C5-89C6-AC1A84D66C65}"/>
              </a:ext>
            </a:extLst>
          </p:cNvPr>
          <p:cNvSpPr>
            <a:spLocks noGrp="1"/>
          </p:cNvSpPr>
          <p:nvPr>
            <p:ph type="title"/>
          </p:nvPr>
        </p:nvSpPr>
        <p:spPr>
          <a:xfrm>
            <a:off x="4554165" y="365125"/>
            <a:ext cx="6799634" cy="1976014"/>
          </a:xfrm>
        </p:spPr>
        <p:txBody>
          <a:bodyPr>
            <a:noAutofit/>
          </a:bodyPr>
          <a:lstStyle/>
          <a:p>
            <a:r>
              <a:rPr lang="en-US" sz="1600" dirty="0"/>
              <a:t>IT PLAYED WITH FIVE ROUND STONES (THE BETTERWERE THE ROUND STONES OF THE RIVER) AND DIFFERENT PLAYERS. IT WAS PLAYED ON THE STREET AND SIDEWALKS WITH PLAYERS SQUATTING., A FIELD WAS CREATED AND AT THE OPPOSITE END THERE WAS A STONE. THE PLAYER THREW THE STONE AND IF HE HIT THE ONE PLACED AT THE END OF THE FIELD, MAKING IT SWIRLING ON THEGROUND, HE WON.</a:t>
            </a:r>
            <a:endParaRPr lang="it-IT" sz="1600" dirty="0"/>
          </a:p>
        </p:txBody>
      </p:sp>
      <p:pic>
        <p:nvPicPr>
          <p:cNvPr id="4" name="Segnaposto contenuto 3">
            <a:extLst>
              <a:ext uri="{FF2B5EF4-FFF2-40B4-BE49-F238E27FC236}">
                <a16:creationId xmlns:a16="http://schemas.microsoft.com/office/drawing/2014/main" id="{E6772DD2-D906-4D9D-A7F1-C95CD6CAAF2A}"/>
              </a:ext>
            </a:extLst>
          </p:cNvPr>
          <p:cNvPicPr>
            <a:picLocks noGrp="1" noChangeAspect="1"/>
          </p:cNvPicPr>
          <p:nvPr>
            <p:ph idx="1"/>
          </p:nvPr>
        </p:nvPicPr>
        <p:blipFill>
          <a:blip r:embed="rId2"/>
          <a:stretch>
            <a:fillRect/>
          </a:stretch>
        </p:blipFill>
        <p:spPr>
          <a:xfrm>
            <a:off x="7911927" y="2341139"/>
            <a:ext cx="4151736" cy="4151736"/>
          </a:xfrm>
          <a:prstGeom prst="rect">
            <a:avLst/>
          </a:prstGeom>
        </p:spPr>
      </p:pic>
      <p:pic>
        <p:nvPicPr>
          <p:cNvPr id="5" name="Immagine 4">
            <a:extLst>
              <a:ext uri="{FF2B5EF4-FFF2-40B4-BE49-F238E27FC236}">
                <a16:creationId xmlns:a16="http://schemas.microsoft.com/office/drawing/2014/main" id="{A8C1BB16-0C77-4B86-84EC-40E18DF2E84B}"/>
              </a:ext>
            </a:extLst>
          </p:cNvPr>
          <p:cNvPicPr>
            <a:picLocks noChangeAspect="1"/>
          </p:cNvPicPr>
          <p:nvPr/>
        </p:nvPicPr>
        <p:blipFill>
          <a:blip r:embed="rId3"/>
          <a:stretch>
            <a:fillRect/>
          </a:stretch>
        </p:blipFill>
        <p:spPr>
          <a:xfrm>
            <a:off x="1493708" y="3250971"/>
            <a:ext cx="3060457" cy="2810500"/>
          </a:xfrm>
          <a:prstGeom prst="rect">
            <a:avLst/>
          </a:prstGeom>
        </p:spPr>
      </p:pic>
      <p:pic>
        <p:nvPicPr>
          <p:cNvPr id="7" name="Immagine 6">
            <a:extLst>
              <a:ext uri="{FF2B5EF4-FFF2-40B4-BE49-F238E27FC236}">
                <a16:creationId xmlns:a16="http://schemas.microsoft.com/office/drawing/2014/main" id="{DDB0F07E-7B21-46E8-9E2B-1A48D0C3B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6343" y="2983530"/>
            <a:ext cx="2195425" cy="3184660"/>
          </a:xfrm>
          <a:prstGeom prst="rect">
            <a:avLst/>
          </a:prstGeom>
        </p:spPr>
      </p:pic>
    </p:spTree>
    <p:extLst>
      <p:ext uri="{BB962C8B-B14F-4D97-AF65-F5344CB8AC3E}">
        <p14:creationId xmlns:p14="http://schemas.microsoft.com/office/powerpoint/2010/main" val="5638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1C9AD3-0E73-405C-9990-AA6008C635E0}"/>
              </a:ext>
            </a:extLst>
          </p:cNvPr>
          <p:cNvSpPr>
            <a:spLocks noGrp="1"/>
          </p:cNvSpPr>
          <p:nvPr>
            <p:ph type="title"/>
          </p:nvPr>
        </p:nvSpPr>
        <p:spPr/>
        <p:txBody>
          <a:bodyPr/>
          <a:lstStyle/>
          <a:p>
            <a:r>
              <a:rPr lang="it-IT" dirty="0" err="1"/>
              <a:t>As</a:t>
            </a:r>
            <a:r>
              <a:rPr lang="it-IT" dirty="0"/>
              <a:t> </a:t>
            </a:r>
            <a:r>
              <a:rPr lang="it-IT" dirty="0" err="1"/>
              <a:t>you</a:t>
            </a:r>
            <a:r>
              <a:rPr lang="it-IT" dirty="0"/>
              <a:t> </a:t>
            </a:r>
            <a:r>
              <a:rPr lang="it-IT" dirty="0" err="1"/>
              <a:t>see</a:t>
            </a:r>
            <a:r>
              <a:rPr lang="it-IT" dirty="0"/>
              <a:t>, </a:t>
            </a:r>
            <a:r>
              <a:rPr lang="it-IT" dirty="0" err="1"/>
              <a:t>dear</a:t>
            </a:r>
            <a:r>
              <a:rPr lang="it-IT" dirty="0"/>
              <a:t> </a:t>
            </a:r>
            <a:r>
              <a:rPr lang="it-IT" dirty="0" err="1"/>
              <a:t>grandchildren</a:t>
            </a:r>
            <a:r>
              <a:rPr lang="it-IT" dirty="0"/>
              <a:t>, </a:t>
            </a:r>
            <a:r>
              <a:rPr lang="it-IT" dirty="0" err="1"/>
              <a:t>we</a:t>
            </a:r>
            <a:r>
              <a:rPr lang="it-IT" dirty="0"/>
              <a:t> </a:t>
            </a:r>
            <a:r>
              <a:rPr lang="it-IT" dirty="0" err="1"/>
              <a:t>played</a:t>
            </a:r>
            <a:r>
              <a:rPr lang="it-IT" dirty="0"/>
              <a:t> with </a:t>
            </a:r>
            <a:r>
              <a:rPr lang="it-IT" dirty="0" err="1"/>
              <a:t>little</a:t>
            </a:r>
            <a:r>
              <a:rPr lang="it-IT" dirty="0"/>
              <a:t> </a:t>
            </a:r>
            <a:r>
              <a:rPr lang="it-IT" dirty="0" err="1"/>
              <a:t>but</a:t>
            </a:r>
            <a:r>
              <a:rPr lang="it-IT" dirty="0"/>
              <a:t> </a:t>
            </a:r>
            <a:r>
              <a:rPr lang="it-IT" dirty="0" err="1"/>
              <a:t>we</a:t>
            </a:r>
            <a:r>
              <a:rPr lang="it-IT" dirty="0"/>
              <a:t> </a:t>
            </a:r>
            <a:r>
              <a:rPr lang="it-IT" dirty="0" err="1"/>
              <a:t>were</a:t>
            </a:r>
            <a:r>
              <a:rPr lang="it-IT" dirty="0"/>
              <a:t> happy.</a:t>
            </a:r>
          </a:p>
        </p:txBody>
      </p:sp>
      <p:sp>
        <p:nvSpPr>
          <p:cNvPr id="3" name="Segnaposto contenuto 2">
            <a:extLst>
              <a:ext uri="{FF2B5EF4-FFF2-40B4-BE49-F238E27FC236}">
                <a16:creationId xmlns:a16="http://schemas.microsoft.com/office/drawing/2014/main" id="{3A0D7A4E-2F1B-44C5-881F-C06FEE077334}"/>
              </a:ext>
            </a:extLst>
          </p:cNvPr>
          <p:cNvSpPr>
            <a:spLocks noGrp="1"/>
          </p:cNvSpPr>
          <p:nvPr>
            <p:ph idx="1"/>
          </p:nvPr>
        </p:nvSpPr>
        <p:spPr/>
        <p:txBody>
          <a:bodyPr/>
          <a:lstStyle/>
          <a:p>
            <a:r>
              <a:rPr lang="it-IT" dirty="0"/>
              <a:t>Francesco Mancuso</a:t>
            </a:r>
          </a:p>
          <a:p>
            <a:r>
              <a:rPr lang="it-IT" dirty="0"/>
              <a:t>Laura Noemi</a:t>
            </a:r>
          </a:p>
          <a:p>
            <a:endParaRPr lang="it-IT" dirty="0"/>
          </a:p>
          <a:p>
            <a:endParaRPr lang="it-IT" dirty="0"/>
          </a:p>
          <a:p>
            <a:endParaRPr lang="it-IT" dirty="0"/>
          </a:p>
          <a:p>
            <a:pPr marL="0" indent="0">
              <a:buNone/>
            </a:pPr>
            <a:r>
              <a:rPr lang="it-IT" dirty="0"/>
              <a:t>III C</a:t>
            </a:r>
          </a:p>
        </p:txBody>
      </p:sp>
    </p:spTree>
    <p:extLst>
      <p:ext uri="{BB962C8B-B14F-4D97-AF65-F5344CB8AC3E}">
        <p14:creationId xmlns:p14="http://schemas.microsoft.com/office/powerpoint/2010/main" val="58939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TotalTime>
  <Words>417</Words>
  <Application>Microsoft Office PowerPoint</Application>
  <PresentationFormat>Widescreen</PresentationFormat>
  <Paragraphs>28</Paragraphs>
  <Slides>12</Slides>
  <Notes>0</Notes>
  <HiddenSlides>0</HiddenSlides>
  <MMClips>1</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Arial</vt:lpstr>
      <vt:lpstr>Calibri</vt:lpstr>
      <vt:lpstr>Calibri Light</vt:lpstr>
      <vt:lpstr>Tema di Office</vt:lpstr>
      <vt:lpstr>.</vt:lpstr>
      <vt:lpstr>Francesco and Noemi are all day with your mobile phone</vt:lpstr>
      <vt:lpstr>Do you know any other games?</vt:lpstr>
      <vt:lpstr>I played simple games and i was happy</vt:lpstr>
      <vt:lpstr>Once upon a time not all the cars of today and you could play in the street. I could freely play on the streets and exploring the empty spaces was a greatpart of our games. The most common games were: O’ CICCO’</vt:lpstr>
      <vt:lpstr>THE CIRCLE. IT WAS A CIRCLE OF IRON, CARVED FROM THE BOTTOM OF A METAL BUCKET. THE PLAYERS HAD TO PUSH IT WITH A BIG IRON WIRE ON A PATH. WHO ARRIVED FIRST TO THE GOAL PREVIOUSLY ESTABLISHED, WAS THE WINNER.</vt:lpstr>
      <vt:lpstr>Another games was ‘u  zuppareddu siciliano’</vt:lpstr>
      <vt:lpstr>It drew a large rectangle with chalk on the road and inside were written the numbers from 1 to 10. who could jump with one foot was the winner</vt:lpstr>
      <vt:lpstr>Another game was the «buccino»  today the spinner. It was made by a woodwn ball, with a pointed iron appendix stuck in the sphere and a hemp cord. The player wrapped the string around the ball and threw it forcefully on the ground. This began to twirl on the ground on the tip. Who was good, he could take it from the ground with the palm of his hand and made it to twirled it on it</vt:lpstr>
      <vt:lpstr>Another game were i ciappeddi</vt:lpstr>
      <vt:lpstr>IT PLAYED WITH FIVE ROUND STONES (THE BETTERWERE THE ROUND STONES OF THE RIVER) AND DIFFERENT PLAYERS. IT WAS PLAYED ON THE STREET AND SIDEWALKS WITH PLAYERS SQUATTING., A FIELD WAS CREATED AND AT THE OPPOSITE END THERE WAS A STONE. THE PLAYER THREW THE STONE AND IF HE HIT THE ONE PLACED AT THE END OF THE FIELD, MAKING IT SWIRLING ON THEGROUND, HE WON.</vt:lpstr>
      <vt:lpstr>As you see, dear grandchildren, we played with little but we were happy.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francesco mancuso</dc:creator>
  <cp:lastModifiedBy>francesco mancuso</cp:lastModifiedBy>
  <cp:revision>18</cp:revision>
  <dcterms:created xsi:type="dcterms:W3CDTF">2022-12-01T14:34:06Z</dcterms:created>
  <dcterms:modified xsi:type="dcterms:W3CDTF">2022-12-04T20:59:10Z</dcterms:modified>
</cp:coreProperties>
</file>